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964"/>
    <p:restoredTop sz="94731"/>
  </p:normalViewPr>
  <p:slideViewPr>
    <p:cSldViewPr snapToGrid="0">
      <p:cViewPr>
        <p:scale>
          <a:sx n="83" d="100"/>
          <a:sy n="83" d="100"/>
        </p:scale>
        <p:origin x="3008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02B12-1CFD-4692-BABF-20D1E69F5A7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BDFC3-6C19-4D1C-9124-8192027BB8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Fandoms:</a:t>
          </a:r>
        </a:p>
      </dgm:t>
    </dgm:pt>
    <dgm:pt modelId="{6C15B5A0-09CC-4006-A571-878CA987E0E2}" type="parTrans" cxnId="{45CC2F09-CEF6-473B-A112-B0C213ED3666}">
      <dgm:prSet/>
      <dgm:spPr/>
      <dgm:t>
        <a:bodyPr/>
        <a:lstStyle/>
        <a:p>
          <a:endParaRPr lang="en-US"/>
        </a:p>
      </dgm:t>
    </dgm:pt>
    <dgm:pt modelId="{571A7BF8-BCA2-4B87-A1E8-9B485A3C41E3}" type="sibTrans" cxnId="{45CC2F09-CEF6-473B-A112-B0C213ED3666}">
      <dgm:prSet/>
      <dgm:spPr/>
      <dgm:t>
        <a:bodyPr/>
        <a:lstStyle/>
        <a:p>
          <a:endParaRPr lang="en-US"/>
        </a:p>
      </dgm:t>
    </dgm:pt>
    <dgm:pt modelId="{423DB28C-179E-48BE-A6E4-109AB4EA97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Universe created by someone that is followed by others</a:t>
          </a:r>
        </a:p>
      </dgm:t>
    </dgm:pt>
    <dgm:pt modelId="{8D2C6533-0DCB-4671-8157-8AEF587EF62F}" type="parTrans" cxnId="{3257AB09-6412-4A1A-97E0-5711B20CEF92}">
      <dgm:prSet/>
      <dgm:spPr/>
      <dgm:t>
        <a:bodyPr/>
        <a:lstStyle/>
        <a:p>
          <a:endParaRPr lang="en-US"/>
        </a:p>
      </dgm:t>
    </dgm:pt>
    <dgm:pt modelId="{B0100AB8-947E-4AFD-A56F-AD04E83E7661}" type="sibTrans" cxnId="{3257AB09-6412-4A1A-97E0-5711B20CEF92}">
      <dgm:prSet/>
      <dgm:spPr/>
      <dgm:t>
        <a:bodyPr/>
        <a:lstStyle/>
        <a:p>
          <a:endParaRPr lang="en-US"/>
        </a:p>
      </dgm:t>
    </dgm:pt>
    <dgm:pt modelId="{3E65F197-13B3-428E-A20B-CA1A3A0767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Fanfics:</a:t>
          </a:r>
        </a:p>
      </dgm:t>
    </dgm:pt>
    <dgm:pt modelId="{8F727716-D2F1-4221-A5AD-A7964F099B83}" type="parTrans" cxnId="{860CD04F-62F9-4454-9834-6A05C097D92B}">
      <dgm:prSet/>
      <dgm:spPr/>
      <dgm:t>
        <a:bodyPr/>
        <a:lstStyle/>
        <a:p>
          <a:endParaRPr lang="en-US"/>
        </a:p>
      </dgm:t>
    </dgm:pt>
    <dgm:pt modelId="{480F8F44-8210-4422-BF7A-F5DC73543090}" type="sibTrans" cxnId="{860CD04F-62F9-4454-9834-6A05C097D92B}">
      <dgm:prSet/>
      <dgm:spPr/>
      <dgm:t>
        <a:bodyPr/>
        <a:lstStyle/>
        <a:p>
          <a:endParaRPr lang="en-US"/>
        </a:p>
      </dgm:t>
    </dgm:pt>
    <dgm:pt modelId="{8B5E7058-A7AD-43A7-90ED-3B24DCD0B1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Spin offs written by fans</a:t>
          </a:r>
        </a:p>
      </dgm:t>
    </dgm:pt>
    <dgm:pt modelId="{FA0BEA37-3EDA-434B-9CCB-4FCE20277026}" type="parTrans" cxnId="{11D0DAC1-EF2C-4B2B-A205-F945E456C2A7}">
      <dgm:prSet/>
      <dgm:spPr/>
      <dgm:t>
        <a:bodyPr/>
        <a:lstStyle/>
        <a:p>
          <a:endParaRPr lang="en-US"/>
        </a:p>
      </dgm:t>
    </dgm:pt>
    <dgm:pt modelId="{68EF1148-F8F3-4947-95EC-95F3ED1DEA61}" type="sibTrans" cxnId="{11D0DAC1-EF2C-4B2B-A205-F945E456C2A7}">
      <dgm:prSet/>
      <dgm:spPr/>
      <dgm:t>
        <a:bodyPr/>
        <a:lstStyle/>
        <a:p>
          <a:endParaRPr lang="en-US"/>
        </a:p>
      </dgm:t>
    </dgm:pt>
    <dgm:pt modelId="{6652BEE0-CA3D-4E57-9F32-339E6FB08C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Ships/Shipping:</a:t>
          </a:r>
        </a:p>
      </dgm:t>
    </dgm:pt>
    <dgm:pt modelId="{3254C8C5-C028-4B41-BEBD-193AE084450D}" type="parTrans" cxnId="{6EEE28E3-0B58-433F-B167-DEB0CFD083BC}">
      <dgm:prSet/>
      <dgm:spPr/>
      <dgm:t>
        <a:bodyPr/>
        <a:lstStyle/>
        <a:p>
          <a:endParaRPr lang="en-US"/>
        </a:p>
      </dgm:t>
    </dgm:pt>
    <dgm:pt modelId="{20E98DAF-26BD-45FE-8DC0-C72161377261}" type="sibTrans" cxnId="{6EEE28E3-0B58-433F-B167-DEB0CFD083BC}">
      <dgm:prSet/>
      <dgm:spPr/>
      <dgm:t>
        <a:bodyPr/>
        <a:lstStyle/>
        <a:p>
          <a:endParaRPr lang="en-US"/>
        </a:p>
      </dgm:t>
    </dgm:pt>
    <dgm:pt modelId="{59D0E095-5C14-4154-93DA-D21436CE8B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Pairings of characters that the fans would like to see.</a:t>
          </a:r>
        </a:p>
      </dgm:t>
    </dgm:pt>
    <dgm:pt modelId="{584F8597-DC9B-4517-8401-F1BFACCE22F4}" type="parTrans" cxnId="{3143BAA6-EA8F-4488-85D0-E23249DC07C6}">
      <dgm:prSet/>
      <dgm:spPr/>
      <dgm:t>
        <a:bodyPr/>
        <a:lstStyle/>
        <a:p>
          <a:endParaRPr lang="en-US"/>
        </a:p>
      </dgm:t>
    </dgm:pt>
    <dgm:pt modelId="{7E45EDC0-2647-44F5-AF48-8C2F2665A912}" type="sibTrans" cxnId="{3143BAA6-EA8F-4488-85D0-E23249DC07C6}">
      <dgm:prSet/>
      <dgm:spPr/>
      <dgm:t>
        <a:bodyPr/>
        <a:lstStyle/>
        <a:p>
          <a:endParaRPr lang="en-US"/>
        </a:p>
      </dgm:t>
    </dgm:pt>
    <dgm:pt modelId="{30821493-6C1A-4163-AEA9-D6682FB0782E}" type="pres">
      <dgm:prSet presAssocID="{24B02B12-1CFD-4692-BABF-20D1E69F5A72}" presName="root" presStyleCnt="0">
        <dgm:presLayoutVars>
          <dgm:dir/>
          <dgm:resizeHandles val="exact"/>
        </dgm:presLayoutVars>
      </dgm:prSet>
      <dgm:spPr/>
    </dgm:pt>
    <dgm:pt modelId="{7DFFEE58-1946-4B02-A83E-33809CD116EC}" type="pres">
      <dgm:prSet presAssocID="{20DBDFC3-6C19-4D1C-9124-8192027BB8B6}" presName="compNode" presStyleCnt="0"/>
      <dgm:spPr/>
    </dgm:pt>
    <dgm:pt modelId="{76F80541-FB58-4BFC-A260-49AE49F0561E}" type="pres">
      <dgm:prSet presAssocID="{20DBDFC3-6C19-4D1C-9124-8192027BB8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68A75715-693C-44E2-85A3-8AAB55042212}" type="pres">
      <dgm:prSet presAssocID="{20DBDFC3-6C19-4D1C-9124-8192027BB8B6}" presName="iconSpace" presStyleCnt="0"/>
      <dgm:spPr/>
    </dgm:pt>
    <dgm:pt modelId="{DFD246F6-813D-4F36-A4FA-539AC43EA110}" type="pres">
      <dgm:prSet presAssocID="{20DBDFC3-6C19-4D1C-9124-8192027BB8B6}" presName="parTx" presStyleLbl="revTx" presStyleIdx="0" presStyleCnt="6">
        <dgm:presLayoutVars>
          <dgm:chMax val="0"/>
          <dgm:chPref val="0"/>
        </dgm:presLayoutVars>
      </dgm:prSet>
      <dgm:spPr/>
    </dgm:pt>
    <dgm:pt modelId="{F6F9F31D-6CAE-4330-8323-CB1B8D92ADE8}" type="pres">
      <dgm:prSet presAssocID="{20DBDFC3-6C19-4D1C-9124-8192027BB8B6}" presName="txSpace" presStyleCnt="0"/>
      <dgm:spPr/>
    </dgm:pt>
    <dgm:pt modelId="{9772A992-810F-4E99-AC94-991A49F1E665}" type="pres">
      <dgm:prSet presAssocID="{20DBDFC3-6C19-4D1C-9124-8192027BB8B6}" presName="desTx" presStyleLbl="revTx" presStyleIdx="1" presStyleCnt="6">
        <dgm:presLayoutVars/>
      </dgm:prSet>
      <dgm:spPr/>
    </dgm:pt>
    <dgm:pt modelId="{81C0054A-8BA5-4D93-BB77-431D1289A9D9}" type="pres">
      <dgm:prSet presAssocID="{571A7BF8-BCA2-4B87-A1E8-9B485A3C41E3}" presName="sibTrans" presStyleCnt="0"/>
      <dgm:spPr/>
    </dgm:pt>
    <dgm:pt modelId="{49C53FF6-B4D9-458C-AA4C-BACD8097D33E}" type="pres">
      <dgm:prSet presAssocID="{3E65F197-13B3-428E-A20B-CA1A3A07678C}" presName="compNode" presStyleCnt="0"/>
      <dgm:spPr/>
    </dgm:pt>
    <dgm:pt modelId="{E4D860F8-7FD6-49E0-8E24-8BE316C7A150}" type="pres">
      <dgm:prSet presAssocID="{3E65F197-13B3-428E-A20B-CA1A3A0767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1802FC63-ED7E-4634-A849-753FAE6B9CC4}" type="pres">
      <dgm:prSet presAssocID="{3E65F197-13B3-428E-A20B-CA1A3A07678C}" presName="iconSpace" presStyleCnt="0"/>
      <dgm:spPr/>
    </dgm:pt>
    <dgm:pt modelId="{71B58167-6882-4B36-88EE-F421389796F4}" type="pres">
      <dgm:prSet presAssocID="{3E65F197-13B3-428E-A20B-CA1A3A07678C}" presName="parTx" presStyleLbl="revTx" presStyleIdx="2" presStyleCnt="6">
        <dgm:presLayoutVars>
          <dgm:chMax val="0"/>
          <dgm:chPref val="0"/>
        </dgm:presLayoutVars>
      </dgm:prSet>
      <dgm:spPr/>
    </dgm:pt>
    <dgm:pt modelId="{BB11C813-91A9-4C8B-AFEB-16FDA8B89150}" type="pres">
      <dgm:prSet presAssocID="{3E65F197-13B3-428E-A20B-CA1A3A07678C}" presName="txSpace" presStyleCnt="0"/>
      <dgm:spPr/>
    </dgm:pt>
    <dgm:pt modelId="{7A76BA23-5AB3-4DE7-B042-67B1CF180147}" type="pres">
      <dgm:prSet presAssocID="{3E65F197-13B3-428E-A20B-CA1A3A07678C}" presName="desTx" presStyleLbl="revTx" presStyleIdx="3" presStyleCnt="6">
        <dgm:presLayoutVars/>
      </dgm:prSet>
      <dgm:spPr/>
    </dgm:pt>
    <dgm:pt modelId="{76F7C2EB-83DB-4684-B491-9CD8F521DD19}" type="pres">
      <dgm:prSet presAssocID="{480F8F44-8210-4422-BF7A-F5DC73543090}" presName="sibTrans" presStyleCnt="0"/>
      <dgm:spPr/>
    </dgm:pt>
    <dgm:pt modelId="{38339087-8271-4C73-9B64-CFF1AC9DE3E5}" type="pres">
      <dgm:prSet presAssocID="{6652BEE0-CA3D-4E57-9F32-339E6FB08C33}" presName="compNode" presStyleCnt="0"/>
      <dgm:spPr/>
    </dgm:pt>
    <dgm:pt modelId="{21C178FE-F1F2-481B-8B3F-0C26399B57FF}" type="pres">
      <dgm:prSet presAssocID="{6652BEE0-CA3D-4E57-9F32-339E6FB08C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E33F3436-85E5-4670-A4A0-7A4EADAEE2E2}" type="pres">
      <dgm:prSet presAssocID="{6652BEE0-CA3D-4E57-9F32-339E6FB08C33}" presName="iconSpace" presStyleCnt="0"/>
      <dgm:spPr/>
    </dgm:pt>
    <dgm:pt modelId="{1F055A37-58EE-458A-B73A-8E2E50D2CA6B}" type="pres">
      <dgm:prSet presAssocID="{6652BEE0-CA3D-4E57-9F32-339E6FB08C33}" presName="parTx" presStyleLbl="revTx" presStyleIdx="4" presStyleCnt="6">
        <dgm:presLayoutVars>
          <dgm:chMax val="0"/>
          <dgm:chPref val="0"/>
        </dgm:presLayoutVars>
      </dgm:prSet>
      <dgm:spPr/>
    </dgm:pt>
    <dgm:pt modelId="{6D2C8286-61BB-4BAD-8B90-61673DA88049}" type="pres">
      <dgm:prSet presAssocID="{6652BEE0-CA3D-4E57-9F32-339E6FB08C33}" presName="txSpace" presStyleCnt="0"/>
      <dgm:spPr/>
    </dgm:pt>
    <dgm:pt modelId="{D25D89D1-0BAA-42A0-BC0D-5ACC61BE52A7}" type="pres">
      <dgm:prSet presAssocID="{6652BEE0-CA3D-4E57-9F32-339E6FB08C33}" presName="desTx" presStyleLbl="revTx" presStyleIdx="5" presStyleCnt="6">
        <dgm:presLayoutVars/>
      </dgm:prSet>
      <dgm:spPr/>
    </dgm:pt>
  </dgm:ptLst>
  <dgm:cxnLst>
    <dgm:cxn modelId="{45CC2F09-CEF6-473B-A112-B0C213ED3666}" srcId="{24B02B12-1CFD-4692-BABF-20D1E69F5A72}" destId="{20DBDFC3-6C19-4D1C-9124-8192027BB8B6}" srcOrd="0" destOrd="0" parTransId="{6C15B5A0-09CC-4006-A571-878CA987E0E2}" sibTransId="{571A7BF8-BCA2-4B87-A1E8-9B485A3C41E3}"/>
    <dgm:cxn modelId="{3257AB09-6412-4A1A-97E0-5711B20CEF92}" srcId="{20DBDFC3-6C19-4D1C-9124-8192027BB8B6}" destId="{423DB28C-179E-48BE-A6E4-109AB4EA9721}" srcOrd="0" destOrd="0" parTransId="{8D2C6533-0DCB-4671-8157-8AEF587EF62F}" sibTransId="{B0100AB8-947E-4AFD-A56F-AD04E83E7661}"/>
    <dgm:cxn modelId="{888C8D1F-F516-4104-8974-6A54D7046FE3}" type="presOf" srcId="{6652BEE0-CA3D-4E57-9F32-339E6FB08C33}" destId="{1F055A37-58EE-458A-B73A-8E2E50D2CA6B}" srcOrd="0" destOrd="0" presId="urn:microsoft.com/office/officeart/2018/2/layout/IconLabelDescriptionList"/>
    <dgm:cxn modelId="{51799F32-35C8-48E8-ACF8-AF7073375900}" type="presOf" srcId="{59D0E095-5C14-4154-93DA-D21436CE8B31}" destId="{D25D89D1-0BAA-42A0-BC0D-5ACC61BE52A7}" srcOrd="0" destOrd="0" presId="urn:microsoft.com/office/officeart/2018/2/layout/IconLabelDescriptionList"/>
    <dgm:cxn modelId="{9936E443-D40A-4F8A-B244-505B3827AB7D}" type="presOf" srcId="{423DB28C-179E-48BE-A6E4-109AB4EA9721}" destId="{9772A992-810F-4E99-AC94-991A49F1E665}" srcOrd="0" destOrd="0" presId="urn:microsoft.com/office/officeart/2018/2/layout/IconLabelDescriptionList"/>
    <dgm:cxn modelId="{8EAABC4E-9404-4405-82CB-2514A8A3B6C5}" type="presOf" srcId="{20DBDFC3-6C19-4D1C-9124-8192027BB8B6}" destId="{DFD246F6-813D-4F36-A4FA-539AC43EA110}" srcOrd="0" destOrd="0" presId="urn:microsoft.com/office/officeart/2018/2/layout/IconLabelDescriptionList"/>
    <dgm:cxn modelId="{860CD04F-62F9-4454-9834-6A05C097D92B}" srcId="{24B02B12-1CFD-4692-BABF-20D1E69F5A72}" destId="{3E65F197-13B3-428E-A20B-CA1A3A07678C}" srcOrd="1" destOrd="0" parTransId="{8F727716-D2F1-4221-A5AD-A7964F099B83}" sibTransId="{480F8F44-8210-4422-BF7A-F5DC73543090}"/>
    <dgm:cxn modelId="{1E21325B-E755-4211-BB07-4578F5417C2A}" type="presOf" srcId="{24B02B12-1CFD-4692-BABF-20D1E69F5A72}" destId="{30821493-6C1A-4163-AEA9-D6682FB0782E}" srcOrd="0" destOrd="0" presId="urn:microsoft.com/office/officeart/2018/2/layout/IconLabelDescriptionList"/>
    <dgm:cxn modelId="{64A1F17D-FAEF-4CF7-9C23-0EC6634C63F0}" type="presOf" srcId="{3E65F197-13B3-428E-A20B-CA1A3A07678C}" destId="{71B58167-6882-4B36-88EE-F421389796F4}" srcOrd="0" destOrd="0" presId="urn:microsoft.com/office/officeart/2018/2/layout/IconLabelDescriptionList"/>
    <dgm:cxn modelId="{239F938B-0C88-4524-A6D5-749A58ABD9E6}" type="presOf" srcId="{8B5E7058-A7AD-43A7-90ED-3B24DCD0B1FD}" destId="{7A76BA23-5AB3-4DE7-B042-67B1CF180147}" srcOrd="0" destOrd="0" presId="urn:microsoft.com/office/officeart/2018/2/layout/IconLabelDescriptionList"/>
    <dgm:cxn modelId="{3143BAA6-EA8F-4488-85D0-E23249DC07C6}" srcId="{6652BEE0-CA3D-4E57-9F32-339E6FB08C33}" destId="{59D0E095-5C14-4154-93DA-D21436CE8B31}" srcOrd="0" destOrd="0" parTransId="{584F8597-DC9B-4517-8401-F1BFACCE22F4}" sibTransId="{7E45EDC0-2647-44F5-AF48-8C2F2665A912}"/>
    <dgm:cxn modelId="{11D0DAC1-EF2C-4B2B-A205-F945E456C2A7}" srcId="{3E65F197-13B3-428E-A20B-CA1A3A07678C}" destId="{8B5E7058-A7AD-43A7-90ED-3B24DCD0B1FD}" srcOrd="0" destOrd="0" parTransId="{FA0BEA37-3EDA-434B-9CCB-4FCE20277026}" sibTransId="{68EF1148-F8F3-4947-95EC-95F3ED1DEA61}"/>
    <dgm:cxn modelId="{6EEE28E3-0B58-433F-B167-DEB0CFD083BC}" srcId="{24B02B12-1CFD-4692-BABF-20D1E69F5A72}" destId="{6652BEE0-CA3D-4E57-9F32-339E6FB08C33}" srcOrd="2" destOrd="0" parTransId="{3254C8C5-C028-4B41-BEBD-193AE084450D}" sibTransId="{20E98DAF-26BD-45FE-8DC0-C72161377261}"/>
    <dgm:cxn modelId="{76DBB034-2FE6-4C86-BF9E-FA6F1315BFF7}" type="presParOf" srcId="{30821493-6C1A-4163-AEA9-D6682FB0782E}" destId="{7DFFEE58-1946-4B02-A83E-33809CD116EC}" srcOrd="0" destOrd="0" presId="urn:microsoft.com/office/officeart/2018/2/layout/IconLabelDescriptionList"/>
    <dgm:cxn modelId="{CACF6FC1-93A5-451D-A0EA-9C645DEC3802}" type="presParOf" srcId="{7DFFEE58-1946-4B02-A83E-33809CD116EC}" destId="{76F80541-FB58-4BFC-A260-49AE49F0561E}" srcOrd="0" destOrd="0" presId="urn:microsoft.com/office/officeart/2018/2/layout/IconLabelDescriptionList"/>
    <dgm:cxn modelId="{ED247317-A07E-468B-BF47-2169C1DD60CC}" type="presParOf" srcId="{7DFFEE58-1946-4B02-A83E-33809CD116EC}" destId="{68A75715-693C-44E2-85A3-8AAB55042212}" srcOrd="1" destOrd="0" presId="urn:microsoft.com/office/officeart/2018/2/layout/IconLabelDescriptionList"/>
    <dgm:cxn modelId="{7B43D2DA-A2C6-4AA0-99BA-873EDF7F9CD3}" type="presParOf" srcId="{7DFFEE58-1946-4B02-A83E-33809CD116EC}" destId="{DFD246F6-813D-4F36-A4FA-539AC43EA110}" srcOrd="2" destOrd="0" presId="urn:microsoft.com/office/officeart/2018/2/layout/IconLabelDescriptionList"/>
    <dgm:cxn modelId="{69EA8B10-6480-478F-BE21-F9917664D3B3}" type="presParOf" srcId="{7DFFEE58-1946-4B02-A83E-33809CD116EC}" destId="{F6F9F31D-6CAE-4330-8323-CB1B8D92ADE8}" srcOrd="3" destOrd="0" presId="urn:microsoft.com/office/officeart/2018/2/layout/IconLabelDescriptionList"/>
    <dgm:cxn modelId="{A9FE82DA-5FEB-4F35-93F3-885378874D33}" type="presParOf" srcId="{7DFFEE58-1946-4B02-A83E-33809CD116EC}" destId="{9772A992-810F-4E99-AC94-991A49F1E665}" srcOrd="4" destOrd="0" presId="urn:microsoft.com/office/officeart/2018/2/layout/IconLabelDescriptionList"/>
    <dgm:cxn modelId="{ED9AAB6A-ACFE-48F3-BE33-8C116AB7C62C}" type="presParOf" srcId="{30821493-6C1A-4163-AEA9-D6682FB0782E}" destId="{81C0054A-8BA5-4D93-BB77-431D1289A9D9}" srcOrd="1" destOrd="0" presId="urn:microsoft.com/office/officeart/2018/2/layout/IconLabelDescriptionList"/>
    <dgm:cxn modelId="{F462B736-116E-4659-B9A0-E4C09ED1659C}" type="presParOf" srcId="{30821493-6C1A-4163-AEA9-D6682FB0782E}" destId="{49C53FF6-B4D9-458C-AA4C-BACD8097D33E}" srcOrd="2" destOrd="0" presId="urn:microsoft.com/office/officeart/2018/2/layout/IconLabelDescriptionList"/>
    <dgm:cxn modelId="{836D6659-E7D4-4AC9-925B-7BBE8798364A}" type="presParOf" srcId="{49C53FF6-B4D9-458C-AA4C-BACD8097D33E}" destId="{E4D860F8-7FD6-49E0-8E24-8BE316C7A150}" srcOrd="0" destOrd="0" presId="urn:microsoft.com/office/officeart/2018/2/layout/IconLabelDescriptionList"/>
    <dgm:cxn modelId="{547BE253-193B-4EB1-ACC3-2CFB41AB5A7D}" type="presParOf" srcId="{49C53FF6-B4D9-458C-AA4C-BACD8097D33E}" destId="{1802FC63-ED7E-4634-A849-753FAE6B9CC4}" srcOrd="1" destOrd="0" presId="urn:microsoft.com/office/officeart/2018/2/layout/IconLabelDescriptionList"/>
    <dgm:cxn modelId="{6818B1CE-59EB-446F-B00A-3F50F096F426}" type="presParOf" srcId="{49C53FF6-B4D9-458C-AA4C-BACD8097D33E}" destId="{71B58167-6882-4B36-88EE-F421389796F4}" srcOrd="2" destOrd="0" presId="urn:microsoft.com/office/officeart/2018/2/layout/IconLabelDescriptionList"/>
    <dgm:cxn modelId="{192AFA9A-2969-4095-88EE-F79D27EC7D23}" type="presParOf" srcId="{49C53FF6-B4D9-458C-AA4C-BACD8097D33E}" destId="{BB11C813-91A9-4C8B-AFEB-16FDA8B89150}" srcOrd="3" destOrd="0" presId="urn:microsoft.com/office/officeart/2018/2/layout/IconLabelDescriptionList"/>
    <dgm:cxn modelId="{48F9A57D-AC12-4A66-9EB1-0EC9126FEF4B}" type="presParOf" srcId="{49C53FF6-B4D9-458C-AA4C-BACD8097D33E}" destId="{7A76BA23-5AB3-4DE7-B042-67B1CF180147}" srcOrd="4" destOrd="0" presId="urn:microsoft.com/office/officeart/2018/2/layout/IconLabelDescriptionList"/>
    <dgm:cxn modelId="{3F881BA3-D190-49B5-8AF0-41DF369BCFB6}" type="presParOf" srcId="{30821493-6C1A-4163-AEA9-D6682FB0782E}" destId="{76F7C2EB-83DB-4684-B491-9CD8F521DD19}" srcOrd="3" destOrd="0" presId="urn:microsoft.com/office/officeart/2018/2/layout/IconLabelDescriptionList"/>
    <dgm:cxn modelId="{82530285-81B7-4B9C-B404-AC5E4504CA0E}" type="presParOf" srcId="{30821493-6C1A-4163-AEA9-D6682FB0782E}" destId="{38339087-8271-4C73-9B64-CFF1AC9DE3E5}" srcOrd="4" destOrd="0" presId="urn:microsoft.com/office/officeart/2018/2/layout/IconLabelDescriptionList"/>
    <dgm:cxn modelId="{DBDCC6FA-5651-4EC0-AE86-3400DB60E426}" type="presParOf" srcId="{38339087-8271-4C73-9B64-CFF1AC9DE3E5}" destId="{21C178FE-F1F2-481B-8B3F-0C26399B57FF}" srcOrd="0" destOrd="0" presId="urn:microsoft.com/office/officeart/2018/2/layout/IconLabelDescriptionList"/>
    <dgm:cxn modelId="{CB3F7979-B425-4366-821C-6E69052ED640}" type="presParOf" srcId="{38339087-8271-4C73-9B64-CFF1AC9DE3E5}" destId="{E33F3436-85E5-4670-A4A0-7A4EADAEE2E2}" srcOrd="1" destOrd="0" presId="urn:microsoft.com/office/officeart/2018/2/layout/IconLabelDescriptionList"/>
    <dgm:cxn modelId="{D3BF24D2-BE86-4291-B95D-3A489CFB7FE0}" type="presParOf" srcId="{38339087-8271-4C73-9B64-CFF1AC9DE3E5}" destId="{1F055A37-58EE-458A-B73A-8E2E50D2CA6B}" srcOrd="2" destOrd="0" presId="urn:microsoft.com/office/officeart/2018/2/layout/IconLabelDescriptionList"/>
    <dgm:cxn modelId="{291D8B9E-5E05-44A8-9455-5300E4E9E042}" type="presParOf" srcId="{38339087-8271-4C73-9B64-CFF1AC9DE3E5}" destId="{6D2C8286-61BB-4BAD-8B90-61673DA88049}" srcOrd="3" destOrd="0" presId="urn:microsoft.com/office/officeart/2018/2/layout/IconLabelDescriptionList"/>
    <dgm:cxn modelId="{F174BEAC-304A-472F-970E-3C271930C1D7}" type="presParOf" srcId="{38339087-8271-4C73-9B64-CFF1AC9DE3E5}" destId="{D25D89D1-0BAA-42A0-BC0D-5ACC61BE52A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B6975E-7000-48B0-B598-DC3947B2E13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672EE6C-6B50-41F0-8772-DBD14660E44E}">
      <dgm:prSet/>
      <dgm:spPr/>
      <dgm:t>
        <a:bodyPr/>
        <a:lstStyle/>
        <a:p>
          <a:r>
            <a:rPr lang="en-US"/>
            <a:t>Discernible patterns</a:t>
          </a:r>
        </a:p>
      </dgm:t>
    </dgm:pt>
    <dgm:pt modelId="{2138E2D9-255F-4B43-BFEA-9781F7D4D0BE}" type="parTrans" cxnId="{9A807754-187F-40D5-8795-BD71031A6F86}">
      <dgm:prSet/>
      <dgm:spPr/>
      <dgm:t>
        <a:bodyPr/>
        <a:lstStyle/>
        <a:p>
          <a:endParaRPr lang="en-US"/>
        </a:p>
      </dgm:t>
    </dgm:pt>
    <dgm:pt modelId="{1EA92129-3419-431B-9904-7A4C794F969F}" type="sibTrans" cxnId="{9A807754-187F-40D5-8795-BD71031A6F86}">
      <dgm:prSet/>
      <dgm:spPr/>
      <dgm:t>
        <a:bodyPr/>
        <a:lstStyle/>
        <a:p>
          <a:endParaRPr lang="en-US"/>
        </a:p>
      </dgm:t>
    </dgm:pt>
    <dgm:pt modelId="{45C47FD1-7E05-456A-96B8-2072487492A1}">
      <dgm:prSet/>
      <dgm:spPr/>
      <dgm:t>
        <a:bodyPr/>
        <a:lstStyle/>
        <a:p>
          <a:r>
            <a:rPr lang="en-US"/>
            <a:t>Analyzing the patterns if any for future benefit</a:t>
          </a:r>
        </a:p>
      </dgm:t>
    </dgm:pt>
    <dgm:pt modelId="{4826D5E5-11B9-4217-8D6F-61544628B86E}" type="parTrans" cxnId="{9AB21C52-BCE1-4BD2-B73D-7AB5299CE9AF}">
      <dgm:prSet/>
      <dgm:spPr/>
      <dgm:t>
        <a:bodyPr/>
        <a:lstStyle/>
        <a:p>
          <a:endParaRPr lang="en-US"/>
        </a:p>
      </dgm:t>
    </dgm:pt>
    <dgm:pt modelId="{DA83E172-618F-41D4-8DCF-7CB007195898}" type="sibTrans" cxnId="{9AB21C52-BCE1-4BD2-B73D-7AB5299CE9AF}">
      <dgm:prSet/>
      <dgm:spPr/>
      <dgm:t>
        <a:bodyPr/>
        <a:lstStyle/>
        <a:p>
          <a:endParaRPr lang="en-US"/>
        </a:p>
      </dgm:t>
    </dgm:pt>
    <dgm:pt modelId="{5BF9B2F3-716A-0840-B138-67ABF38CA175}" type="pres">
      <dgm:prSet presAssocID="{E7B6975E-7000-48B0-B598-DC3947B2E1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FC77ED-54C7-0E45-8766-EB869D8763F2}" type="pres">
      <dgm:prSet presAssocID="{1672EE6C-6B50-41F0-8772-DBD14660E44E}" presName="hierRoot1" presStyleCnt="0"/>
      <dgm:spPr/>
    </dgm:pt>
    <dgm:pt modelId="{FD0CBF95-B41A-0A4A-9847-CF2199CAD57C}" type="pres">
      <dgm:prSet presAssocID="{1672EE6C-6B50-41F0-8772-DBD14660E44E}" presName="composite" presStyleCnt="0"/>
      <dgm:spPr/>
    </dgm:pt>
    <dgm:pt modelId="{13C76406-1B15-0643-B946-A36F1CEAC1DD}" type="pres">
      <dgm:prSet presAssocID="{1672EE6C-6B50-41F0-8772-DBD14660E44E}" presName="background" presStyleLbl="node0" presStyleIdx="0" presStyleCnt="2"/>
      <dgm:spPr/>
    </dgm:pt>
    <dgm:pt modelId="{D5D2DD9E-9AAC-7949-8463-D57CDF5BBDC3}" type="pres">
      <dgm:prSet presAssocID="{1672EE6C-6B50-41F0-8772-DBD14660E44E}" presName="text" presStyleLbl="fgAcc0" presStyleIdx="0" presStyleCnt="2">
        <dgm:presLayoutVars>
          <dgm:chPref val="3"/>
        </dgm:presLayoutVars>
      </dgm:prSet>
      <dgm:spPr/>
    </dgm:pt>
    <dgm:pt modelId="{22419106-6465-4740-8746-9B6611BDBF44}" type="pres">
      <dgm:prSet presAssocID="{1672EE6C-6B50-41F0-8772-DBD14660E44E}" presName="hierChild2" presStyleCnt="0"/>
      <dgm:spPr/>
    </dgm:pt>
    <dgm:pt modelId="{B9C0FB92-2390-9D43-8BC8-13AA30B9EEAA}" type="pres">
      <dgm:prSet presAssocID="{45C47FD1-7E05-456A-96B8-2072487492A1}" presName="hierRoot1" presStyleCnt="0"/>
      <dgm:spPr/>
    </dgm:pt>
    <dgm:pt modelId="{CB4FB30E-C7CE-2243-B51A-8CA5C0B0F0A2}" type="pres">
      <dgm:prSet presAssocID="{45C47FD1-7E05-456A-96B8-2072487492A1}" presName="composite" presStyleCnt="0"/>
      <dgm:spPr/>
    </dgm:pt>
    <dgm:pt modelId="{6C8AC278-38FF-9146-827F-CC22B71398A1}" type="pres">
      <dgm:prSet presAssocID="{45C47FD1-7E05-456A-96B8-2072487492A1}" presName="background" presStyleLbl="node0" presStyleIdx="1" presStyleCnt="2"/>
      <dgm:spPr/>
    </dgm:pt>
    <dgm:pt modelId="{16E45920-2B81-C046-A5EE-F214340DA149}" type="pres">
      <dgm:prSet presAssocID="{45C47FD1-7E05-456A-96B8-2072487492A1}" presName="text" presStyleLbl="fgAcc0" presStyleIdx="1" presStyleCnt="2">
        <dgm:presLayoutVars>
          <dgm:chPref val="3"/>
        </dgm:presLayoutVars>
      </dgm:prSet>
      <dgm:spPr/>
    </dgm:pt>
    <dgm:pt modelId="{081B2F53-F522-0E48-AB33-FB3A38CCAB29}" type="pres">
      <dgm:prSet presAssocID="{45C47FD1-7E05-456A-96B8-2072487492A1}" presName="hierChild2" presStyleCnt="0"/>
      <dgm:spPr/>
    </dgm:pt>
  </dgm:ptLst>
  <dgm:cxnLst>
    <dgm:cxn modelId="{9AB21C52-BCE1-4BD2-B73D-7AB5299CE9AF}" srcId="{E7B6975E-7000-48B0-B598-DC3947B2E136}" destId="{45C47FD1-7E05-456A-96B8-2072487492A1}" srcOrd="1" destOrd="0" parTransId="{4826D5E5-11B9-4217-8D6F-61544628B86E}" sibTransId="{DA83E172-618F-41D4-8DCF-7CB007195898}"/>
    <dgm:cxn modelId="{9A807754-187F-40D5-8795-BD71031A6F86}" srcId="{E7B6975E-7000-48B0-B598-DC3947B2E136}" destId="{1672EE6C-6B50-41F0-8772-DBD14660E44E}" srcOrd="0" destOrd="0" parTransId="{2138E2D9-255F-4B43-BFEA-9781F7D4D0BE}" sibTransId="{1EA92129-3419-431B-9904-7A4C794F969F}"/>
    <dgm:cxn modelId="{876B6EBF-D1EF-E24D-BD6A-7079F49E9C55}" type="presOf" srcId="{1672EE6C-6B50-41F0-8772-DBD14660E44E}" destId="{D5D2DD9E-9AAC-7949-8463-D57CDF5BBDC3}" srcOrd="0" destOrd="0" presId="urn:microsoft.com/office/officeart/2005/8/layout/hierarchy1"/>
    <dgm:cxn modelId="{5E3DD1CB-9C87-0E41-847A-793FB4380BE1}" type="presOf" srcId="{E7B6975E-7000-48B0-B598-DC3947B2E136}" destId="{5BF9B2F3-716A-0840-B138-67ABF38CA175}" srcOrd="0" destOrd="0" presId="urn:microsoft.com/office/officeart/2005/8/layout/hierarchy1"/>
    <dgm:cxn modelId="{112590D2-03F8-364E-8A78-6F4D88A06E3F}" type="presOf" srcId="{45C47FD1-7E05-456A-96B8-2072487492A1}" destId="{16E45920-2B81-C046-A5EE-F214340DA149}" srcOrd="0" destOrd="0" presId="urn:microsoft.com/office/officeart/2005/8/layout/hierarchy1"/>
    <dgm:cxn modelId="{B1AAAEFC-202F-8343-8F18-8EA92F5F134C}" type="presParOf" srcId="{5BF9B2F3-716A-0840-B138-67ABF38CA175}" destId="{F6FC77ED-54C7-0E45-8766-EB869D8763F2}" srcOrd="0" destOrd="0" presId="urn:microsoft.com/office/officeart/2005/8/layout/hierarchy1"/>
    <dgm:cxn modelId="{D3B30E23-DF52-8541-B3ED-10CBF966802A}" type="presParOf" srcId="{F6FC77ED-54C7-0E45-8766-EB869D8763F2}" destId="{FD0CBF95-B41A-0A4A-9847-CF2199CAD57C}" srcOrd="0" destOrd="0" presId="urn:microsoft.com/office/officeart/2005/8/layout/hierarchy1"/>
    <dgm:cxn modelId="{BE42C7C3-CC2A-4A40-A95E-0CC420E1B429}" type="presParOf" srcId="{FD0CBF95-B41A-0A4A-9847-CF2199CAD57C}" destId="{13C76406-1B15-0643-B946-A36F1CEAC1DD}" srcOrd="0" destOrd="0" presId="urn:microsoft.com/office/officeart/2005/8/layout/hierarchy1"/>
    <dgm:cxn modelId="{387DE862-67D5-F441-8CF6-B910E901B9E4}" type="presParOf" srcId="{FD0CBF95-B41A-0A4A-9847-CF2199CAD57C}" destId="{D5D2DD9E-9AAC-7949-8463-D57CDF5BBDC3}" srcOrd="1" destOrd="0" presId="urn:microsoft.com/office/officeart/2005/8/layout/hierarchy1"/>
    <dgm:cxn modelId="{2647D563-4C73-EC43-AFC3-EB560A344095}" type="presParOf" srcId="{F6FC77ED-54C7-0E45-8766-EB869D8763F2}" destId="{22419106-6465-4740-8746-9B6611BDBF44}" srcOrd="1" destOrd="0" presId="urn:microsoft.com/office/officeart/2005/8/layout/hierarchy1"/>
    <dgm:cxn modelId="{B88E7297-100E-EF41-80B9-853BED9E7199}" type="presParOf" srcId="{5BF9B2F3-716A-0840-B138-67ABF38CA175}" destId="{B9C0FB92-2390-9D43-8BC8-13AA30B9EEAA}" srcOrd="1" destOrd="0" presId="urn:microsoft.com/office/officeart/2005/8/layout/hierarchy1"/>
    <dgm:cxn modelId="{B3F94C1F-D1D8-464D-9EAC-55EEDD6E8677}" type="presParOf" srcId="{B9C0FB92-2390-9D43-8BC8-13AA30B9EEAA}" destId="{CB4FB30E-C7CE-2243-B51A-8CA5C0B0F0A2}" srcOrd="0" destOrd="0" presId="urn:microsoft.com/office/officeart/2005/8/layout/hierarchy1"/>
    <dgm:cxn modelId="{23933FD2-A4E6-9042-9E18-F278A803411A}" type="presParOf" srcId="{CB4FB30E-C7CE-2243-B51A-8CA5C0B0F0A2}" destId="{6C8AC278-38FF-9146-827F-CC22B71398A1}" srcOrd="0" destOrd="0" presId="urn:microsoft.com/office/officeart/2005/8/layout/hierarchy1"/>
    <dgm:cxn modelId="{220D489A-1B9F-CA48-A084-6F47FFF1B57F}" type="presParOf" srcId="{CB4FB30E-C7CE-2243-B51A-8CA5C0B0F0A2}" destId="{16E45920-2B81-C046-A5EE-F214340DA149}" srcOrd="1" destOrd="0" presId="urn:microsoft.com/office/officeart/2005/8/layout/hierarchy1"/>
    <dgm:cxn modelId="{7CE20023-4C1D-6347-B778-4C8DF2C19C5C}" type="presParOf" srcId="{B9C0FB92-2390-9D43-8BC8-13AA30B9EEAA}" destId="{081B2F53-F522-0E48-AB33-FB3A38CCAB2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2468B7-0F87-4DCD-878C-D31F8FE085C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B3A06D-B8C2-4D94-A9C9-6827BBC9DF40}">
      <dgm:prSet/>
      <dgm:spPr/>
      <dgm:t>
        <a:bodyPr/>
        <a:lstStyle/>
        <a:p>
          <a:r>
            <a:rPr lang="en-US"/>
            <a:t>Improving stories</a:t>
          </a:r>
        </a:p>
      </dgm:t>
    </dgm:pt>
    <dgm:pt modelId="{A0F322FC-2D75-4289-8924-7E058FDF7E4B}" type="parTrans" cxnId="{81DAD272-9540-45FC-8C66-368BD4EDF995}">
      <dgm:prSet/>
      <dgm:spPr/>
      <dgm:t>
        <a:bodyPr/>
        <a:lstStyle/>
        <a:p>
          <a:endParaRPr lang="en-US"/>
        </a:p>
      </dgm:t>
    </dgm:pt>
    <dgm:pt modelId="{59CAE27F-D249-4474-A753-54B69493BEC0}" type="sibTrans" cxnId="{81DAD272-9540-45FC-8C66-368BD4EDF995}">
      <dgm:prSet/>
      <dgm:spPr/>
      <dgm:t>
        <a:bodyPr/>
        <a:lstStyle/>
        <a:p>
          <a:endParaRPr lang="en-US"/>
        </a:p>
      </dgm:t>
    </dgm:pt>
    <dgm:pt modelId="{DAB19292-2C67-414D-941C-0279BA3453FD}">
      <dgm:prSet/>
      <dgm:spPr/>
      <dgm:t>
        <a:bodyPr/>
        <a:lstStyle/>
        <a:p>
          <a:r>
            <a:rPr lang="en-US"/>
            <a:t>Correct audience</a:t>
          </a:r>
        </a:p>
      </dgm:t>
    </dgm:pt>
    <dgm:pt modelId="{B39730D2-D79A-44D5-9058-E8335492B8CD}" type="parTrans" cxnId="{90B559B8-BF00-4F47-AC4B-2ADF0A0F6410}">
      <dgm:prSet/>
      <dgm:spPr/>
      <dgm:t>
        <a:bodyPr/>
        <a:lstStyle/>
        <a:p>
          <a:endParaRPr lang="en-US"/>
        </a:p>
      </dgm:t>
    </dgm:pt>
    <dgm:pt modelId="{E9747456-A5B2-4FFD-AD82-EF86586EE9B1}" type="sibTrans" cxnId="{90B559B8-BF00-4F47-AC4B-2ADF0A0F6410}">
      <dgm:prSet/>
      <dgm:spPr/>
      <dgm:t>
        <a:bodyPr/>
        <a:lstStyle/>
        <a:p>
          <a:endParaRPr lang="en-US"/>
        </a:p>
      </dgm:t>
    </dgm:pt>
    <dgm:pt modelId="{EFBDBA9A-4B2B-4592-BDEC-C01539E9F0D4}">
      <dgm:prSet/>
      <dgm:spPr/>
      <dgm:t>
        <a:bodyPr/>
        <a:lstStyle/>
        <a:p>
          <a:r>
            <a:rPr lang="en-US"/>
            <a:t>More enjoyable</a:t>
          </a:r>
        </a:p>
      </dgm:t>
    </dgm:pt>
    <dgm:pt modelId="{1F42175A-B68F-4011-9A64-60B327A7C32B}" type="parTrans" cxnId="{B6834115-9685-434E-B07D-2FC0CC8D0C92}">
      <dgm:prSet/>
      <dgm:spPr/>
      <dgm:t>
        <a:bodyPr/>
        <a:lstStyle/>
        <a:p>
          <a:endParaRPr lang="en-US"/>
        </a:p>
      </dgm:t>
    </dgm:pt>
    <dgm:pt modelId="{BCDED487-B897-465F-B047-4CC8EBC7A86F}" type="sibTrans" cxnId="{B6834115-9685-434E-B07D-2FC0CC8D0C92}">
      <dgm:prSet/>
      <dgm:spPr/>
      <dgm:t>
        <a:bodyPr/>
        <a:lstStyle/>
        <a:p>
          <a:endParaRPr lang="en-US"/>
        </a:p>
      </dgm:t>
    </dgm:pt>
    <dgm:pt modelId="{D8524DAB-7AA6-0E48-A240-E023008B5C7B}" type="pres">
      <dgm:prSet presAssocID="{7D2468B7-0F87-4DCD-878C-D31F8FE085C9}" presName="cycle" presStyleCnt="0">
        <dgm:presLayoutVars>
          <dgm:dir/>
          <dgm:resizeHandles val="exact"/>
        </dgm:presLayoutVars>
      </dgm:prSet>
      <dgm:spPr/>
    </dgm:pt>
    <dgm:pt modelId="{B081FFE5-A586-234C-8BF9-CD570D44C320}" type="pres">
      <dgm:prSet presAssocID="{BBB3A06D-B8C2-4D94-A9C9-6827BBC9DF40}" presName="dummy" presStyleCnt="0"/>
      <dgm:spPr/>
    </dgm:pt>
    <dgm:pt modelId="{ED1913B5-49A8-4242-A510-429E09F589E9}" type="pres">
      <dgm:prSet presAssocID="{BBB3A06D-B8C2-4D94-A9C9-6827BBC9DF40}" presName="node" presStyleLbl="revTx" presStyleIdx="0" presStyleCnt="3">
        <dgm:presLayoutVars>
          <dgm:bulletEnabled val="1"/>
        </dgm:presLayoutVars>
      </dgm:prSet>
      <dgm:spPr/>
    </dgm:pt>
    <dgm:pt modelId="{22555DEE-1F58-DD4E-A911-CB97ADFE23B3}" type="pres">
      <dgm:prSet presAssocID="{59CAE27F-D249-4474-A753-54B69493BEC0}" presName="sibTrans" presStyleLbl="node1" presStyleIdx="0" presStyleCnt="3"/>
      <dgm:spPr/>
    </dgm:pt>
    <dgm:pt modelId="{EFA56BE9-0C1E-8C4C-9B05-CC54200C7EE2}" type="pres">
      <dgm:prSet presAssocID="{DAB19292-2C67-414D-941C-0279BA3453FD}" presName="dummy" presStyleCnt="0"/>
      <dgm:spPr/>
    </dgm:pt>
    <dgm:pt modelId="{9D2FFA5E-08AF-724A-B275-3CE0CC2FD51A}" type="pres">
      <dgm:prSet presAssocID="{DAB19292-2C67-414D-941C-0279BA3453FD}" presName="node" presStyleLbl="revTx" presStyleIdx="1" presStyleCnt="3">
        <dgm:presLayoutVars>
          <dgm:bulletEnabled val="1"/>
        </dgm:presLayoutVars>
      </dgm:prSet>
      <dgm:spPr/>
    </dgm:pt>
    <dgm:pt modelId="{219E1E86-ACAE-074F-88C5-24E53BF02497}" type="pres">
      <dgm:prSet presAssocID="{E9747456-A5B2-4FFD-AD82-EF86586EE9B1}" presName="sibTrans" presStyleLbl="node1" presStyleIdx="1" presStyleCnt="3"/>
      <dgm:spPr/>
    </dgm:pt>
    <dgm:pt modelId="{5AA63F9D-E5D0-9B4F-9EEE-E14CF80A4637}" type="pres">
      <dgm:prSet presAssocID="{EFBDBA9A-4B2B-4592-BDEC-C01539E9F0D4}" presName="dummy" presStyleCnt="0"/>
      <dgm:spPr/>
    </dgm:pt>
    <dgm:pt modelId="{A90998D9-529D-4B4E-9F6C-969DB231BAA8}" type="pres">
      <dgm:prSet presAssocID="{EFBDBA9A-4B2B-4592-BDEC-C01539E9F0D4}" presName="node" presStyleLbl="revTx" presStyleIdx="2" presStyleCnt="3">
        <dgm:presLayoutVars>
          <dgm:bulletEnabled val="1"/>
        </dgm:presLayoutVars>
      </dgm:prSet>
      <dgm:spPr/>
    </dgm:pt>
    <dgm:pt modelId="{964BE9D9-9C53-234B-9EC3-84C270086F2D}" type="pres">
      <dgm:prSet presAssocID="{BCDED487-B897-465F-B047-4CC8EBC7A86F}" presName="sibTrans" presStyleLbl="node1" presStyleIdx="2" presStyleCnt="3"/>
      <dgm:spPr/>
    </dgm:pt>
  </dgm:ptLst>
  <dgm:cxnLst>
    <dgm:cxn modelId="{50A18305-625B-D34C-AE1A-6BB25D825940}" type="presOf" srcId="{EFBDBA9A-4B2B-4592-BDEC-C01539E9F0D4}" destId="{A90998D9-529D-4B4E-9F6C-969DB231BAA8}" srcOrd="0" destOrd="0" presId="urn:microsoft.com/office/officeart/2005/8/layout/cycle1"/>
    <dgm:cxn modelId="{B6834115-9685-434E-B07D-2FC0CC8D0C92}" srcId="{7D2468B7-0F87-4DCD-878C-D31F8FE085C9}" destId="{EFBDBA9A-4B2B-4592-BDEC-C01539E9F0D4}" srcOrd="2" destOrd="0" parTransId="{1F42175A-B68F-4011-9A64-60B327A7C32B}" sibTransId="{BCDED487-B897-465F-B047-4CC8EBC7A86F}"/>
    <dgm:cxn modelId="{A6A4B428-5048-3148-90F5-01BE0D906156}" type="presOf" srcId="{E9747456-A5B2-4FFD-AD82-EF86586EE9B1}" destId="{219E1E86-ACAE-074F-88C5-24E53BF02497}" srcOrd="0" destOrd="0" presId="urn:microsoft.com/office/officeart/2005/8/layout/cycle1"/>
    <dgm:cxn modelId="{09121037-E56F-3B47-8A2D-DEDFFC3822D4}" type="presOf" srcId="{BCDED487-B897-465F-B047-4CC8EBC7A86F}" destId="{964BE9D9-9C53-234B-9EC3-84C270086F2D}" srcOrd="0" destOrd="0" presId="urn:microsoft.com/office/officeart/2005/8/layout/cycle1"/>
    <dgm:cxn modelId="{4D86E939-60FF-2E4C-BF15-60ACFF663AEF}" type="presOf" srcId="{59CAE27F-D249-4474-A753-54B69493BEC0}" destId="{22555DEE-1F58-DD4E-A911-CB97ADFE23B3}" srcOrd="0" destOrd="0" presId="urn:microsoft.com/office/officeart/2005/8/layout/cycle1"/>
    <dgm:cxn modelId="{B8D33952-378D-FF4D-8B86-4EC092CA225F}" type="presOf" srcId="{DAB19292-2C67-414D-941C-0279BA3453FD}" destId="{9D2FFA5E-08AF-724A-B275-3CE0CC2FD51A}" srcOrd="0" destOrd="0" presId="urn:microsoft.com/office/officeart/2005/8/layout/cycle1"/>
    <dgm:cxn modelId="{980F7764-8AA7-324B-BD83-76D42017A0B6}" type="presOf" srcId="{BBB3A06D-B8C2-4D94-A9C9-6827BBC9DF40}" destId="{ED1913B5-49A8-4242-A510-429E09F589E9}" srcOrd="0" destOrd="0" presId="urn:microsoft.com/office/officeart/2005/8/layout/cycle1"/>
    <dgm:cxn modelId="{81DAD272-9540-45FC-8C66-368BD4EDF995}" srcId="{7D2468B7-0F87-4DCD-878C-D31F8FE085C9}" destId="{BBB3A06D-B8C2-4D94-A9C9-6827BBC9DF40}" srcOrd="0" destOrd="0" parTransId="{A0F322FC-2D75-4289-8924-7E058FDF7E4B}" sibTransId="{59CAE27F-D249-4474-A753-54B69493BEC0}"/>
    <dgm:cxn modelId="{90B559B8-BF00-4F47-AC4B-2ADF0A0F6410}" srcId="{7D2468B7-0F87-4DCD-878C-D31F8FE085C9}" destId="{DAB19292-2C67-414D-941C-0279BA3453FD}" srcOrd="1" destOrd="0" parTransId="{B39730D2-D79A-44D5-9058-E8335492B8CD}" sibTransId="{E9747456-A5B2-4FFD-AD82-EF86586EE9B1}"/>
    <dgm:cxn modelId="{858C34C4-C209-B642-83D0-FD5BD8857C28}" type="presOf" srcId="{7D2468B7-0F87-4DCD-878C-D31F8FE085C9}" destId="{D8524DAB-7AA6-0E48-A240-E023008B5C7B}" srcOrd="0" destOrd="0" presId="urn:microsoft.com/office/officeart/2005/8/layout/cycle1"/>
    <dgm:cxn modelId="{4B424AE9-61BF-ED48-80F4-8C379E2176F5}" type="presParOf" srcId="{D8524DAB-7AA6-0E48-A240-E023008B5C7B}" destId="{B081FFE5-A586-234C-8BF9-CD570D44C320}" srcOrd="0" destOrd="0" presId="urn:microsoft.com/office/officeart/2005/8/layout/cycle1"/>
    <dgm:cxn modelId="{686EC1F1-6DF8-194E-9391-2F15F4C50342}" type="presParOf" srcId="{D8524DAB-7AA6-0E48-A240-E023008B5C7B}" destId="{ED1913B5-49A8-4242-A510-429E09F589E9}" srcOrd="1" destOrd="0" presId="urn:microsoft.com/office/officeart/2005/8/layout/cycle1"/>
    <dgm:cxn modelId="{6213181B-1442-AC42-8A65-F99B18A687F7}" type="presParOf" srcId="{D8524DAB-7AA6-0E48-A240-E023008B5C7B}" destId="{22555DEE-1F58-DD4E-A911-CB97ADFE23B3}" srcOrd="2" destOrd="0" presId="urn:microsoft.com/office/officeart/2005/8/layout/cycle1"/>
    <dgm:cxn modelId="{5B81FDD3-0022-3D40-9E0B-E73F5FEECC7F}" type="presParOf" srcId="{D8524DAB-7AA6-0E48-A240-E023008B5C7B}" destId="{EFA56BE9-0C1E-8C4C-9B05-CC54200C7EE2}" srcOrd="3" destOrd="0" presId="urn:microsoft.com/office/officeart/2005/8/layout/cycle1"/>
    <dgm:cxn modelId="{5BE2E320-A868-1A47-956C-574847734EA7}" type="presParOf" srcId="{D8524DAB-7AA6-0E48-A240-E023008B5C7B}" destId="{9D2FFA5E-08AF-724A-B275-3CE0CC2FD51A}" srcOrd="4" destOrd="0" presId="urn:microsoft.com/office/officeart/2005/8/layout/cycle1"/>
    <dgm:cxn modelId="{61C20852-32B4-634A-9DD0-1E78D31790C0}" type="presParOf" srcId="{D8524DAB-7AA6-0E48-A240-E023008B5C7B}" destId="{219E1E86-ACAE-074F-88C5-24E53BF02497}" srcOrd="5" destOrd="0" presId="urn:microsoft.com/office/officeart/2005/8/layout/cycle1"/>
    <dgm:cxn modelId="{7A876563-2B0B-A549-B9C4-AE7E27CDE96B}" type="presParOf" srcId="{D8524DAB-7AA6-0E48-A240-E023008B5C7B}" destId="{5AA63F9D-E5D0-9B4F-9EEE-E14CF80A4637}" srcOrd="6" destOrd="0" presId="urn:microsoft.com/office/officeart/2005/8/layout/cycle1"/>
    <dgm:cxn modelId="{A9793C1B-904D-7F43-BEE2-DC10DA763346}" type="presParOf" srcId="{D8524DAB-7AA6-0E48-A240-E023008B5C7B}" destId="{A90998D9-529D-4B4E-9F6C-969DB231BAA8}" srcOrd="7" destOrd="0" presId="urn:microsoft.com/office/officeart/2005/8/layout/cycle1"/>
    <dgm:cxn modelId="{05976D15-279E-F641-A633-54AF196E0855}" type="presParOf" srcId="{D8524DAB-7AA6-0E48-A240-E023008B5C7B}" destId="{964BE9D9-9C53-234B-9EC3-84C270086F2D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80541-FB58-4BFC-A260-49AE49F0561E}">
      <dsp:nvSpPr>
        <dsp:cNvPr id="0" name=""/>
        <dsp:cNvSpPr/>
      </dsp:nvSpPr>
      <dsp:spPr>
        <a:xfrm>
          <a:off x="5066" y="766034"/>
          <a:ext cx="990773" cy="9907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246F6-813D-4F36-A4FA-539AC43EA110}">
      <dsp:nvSpPr>
        <dsp:cNvPr id="0" name=""/>
        <dsp:cNvSpPr/>
      </dsp:nvSpPr>
      <dsp:spPr>
        <a:xfrm>
          <a:off x="5066" y="1856658"/>
          <a:ext cx="2830781" cy="424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Fandoms:</a:t>
          </a:r>
        </a:p>
      </dsp:txBody>
      <dsp:txXfrm>
        <a:off x="5066" y="1856658"/>
        <a:ext cx="2830781" cy="424617"/>
      </dsp:txXfrm>
    </dsp:sp>
    <dsp:sp modelId="{9772A992-810F-4E99-AC94-991A49F1E665}">
      <dsp:nvSpPr>
        <dsp:cNvPr id="0" name=""/>
        <dsp:cNvSpPr/>
      </dsp:nvSpPr>
      <dsp:spPr>
        <a:xfrm>
          <a:off x="5066" y="2327717"/>
          <a:ext cx="2830781" cy="76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Universe created by someone that is followed by others</a:t>
          </a:r>
        </a:p>
      </dsp:txBody>
      <dsp:txXfrm>
        <a:off x="5066" y="2327717"/>
        <a:ext cx="2830781" cy="760415"/>
      </dsp:txXfrm>
    </dsp:sp>
    <dsp:sp modelId="{E4D860F8-7FD6-49E0-8E24-8BE316C7A150}">
      <dsp:nvSpPr>
        <dsp:cNvPr id="0" name=""/>
        <dsp:cNvSpPr/>
      </dsp:nvSpPr>
      <dsp:spPr>
        <a:xfrm>
          <a:off x="3331234" y="766034"/>
          <a:ext cx="990773" cy="9907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58167-6882-4B36-88EE-F421389796F4}">
      <dsp:nvSpPr>
        <dsp:cNvPr id="0" name=""/>
        <dsp:cNvSpPr/>
      </dsp:nvSpPr>
      <dsp:spPr>
        <a:xfrm>
          <a:off x="3331234" y="1856658"/>
          <a:ext cx="2830781" cy="424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Fanfics:</a:t>
          </a:r>
        </a:p>
      </dsp:txBody>
      <dsp:txXfrm>
        <a:off x="3331234" y="1856658"/>
        <a:ext cx="2830781" cy="424617"/>
      </dsp:txXfrm>
    </dsp:sp>
    <dsp:sp modelId="{7A76BA23-5AB3-4DE7-B042-67B1CF180147}">
      <dsp:nvSpPr>
        <dsp:cNvPr id="0" name=""/>
        <dsp:cNvSpPr/>
      </dsp:nvSpPr>
      <dsp:spPr>
        <a:xfrm>
          <a:off x="3331234" y="2327717"/>
          <a:ext cx="2830781" cy="76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Spin offs written by fans</a:t>
          </a:r>
        </a:p>
      </dsp:txBody>
      <dsp:txXfrm>
        <a:off x="3331234" y="2327717"/>
        <a:ext cx="2830781" cy="760415"/>
      </dsp:txXfrm>
    </dsp:sp>
    <dsp:sp modelId="{21C178FE-F1F2-481B-8B3F-0C26399B57FF}">
      <dsp:nvSpPr>
        <dsp:cNvPr id="0" name=""/>
        <dsp:cNvSpPr/>
      </dsp:nvSpPr>
      <dsp:spPr>
        <a:xfrm>
          <a:off x="6657402" y="766034"/>
          <a:ext cx="990773" cy="9907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55A37-58EE-458A-B73A-8E2E50D2CA6B}">
      <dsp:nvSpPr>
        <dsp:cNvPr id="0" name=""/>
        <dsp:cNvSpPr/>
      </dsp:nvSpPr>
      <dsp:spPr>
        <a:xfrm>
          <a:off x="6657402" y="1856658"/>
          <a:ext cx="2830781" cy="424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Ships/Shipping:</a:t>
          </a:r>
        </a:p>
      </dsp:txBody>
      <dsp:txXfrm>
        <a:off x="6657402" y="1856658"/>
        <a:ext cx="2830781" cy="424617"/>
      </dsp:txXfrm>
    </dsp:sp>
    <dsp:sp modelId="{D25D89D1-0BAA-42A0-BC0D-5ACC61BE52A7}">
      <dsp:nvSpPr>
        <dsp:cNvPr id="0" name=""/>
        <dsp:cNvSpPr/>
      </dsp:nvSpPr>
      <dsp:spPr>
        <a:xfrm>
          <a:off x="6657402" y="2327717"/>
          <a:ext cx="2830781" cy="76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Pairings of characters that the fans would like to see.</a:t>
          </a:r>
        </a:p>
      </dsp:txBody>
      <dsp:txXfrm>
        <a:off x="6657402" y="2327717"/>
        <a:ext cx="2830781" cy="760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76406-1B15-0643-B946-A36F1CEAC1DD}">
      <dsp:nvSpPr>
        <dsp:cNvPr id="0" name=""/>
        <dsp:cNvSpPr/>
      </dsp:nvSpPr>
      <dsp:spPr>
        <a:xfrm>
          <a:off x="1192" y="287982"/>
          <a:ext cx="4186486" cy="2658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2DD9E-9AAC-7949-8463-D57CDF5BBDC3}">
      <dsp:nvSpPr>
        <dsp:cNvPr id="0" name=""/>
        <dsp:cNvSpPr/>
      </dsp:nvSpPr>
      <dsp:spPr>
        <a:xfrm>
          <a:off x="466357" y="729889"/>
          <a:ext cx="4186486" cy="26584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Discernible patterns</a:t>
          </a:r>
        </a:p>
      </dsp:txBody>
      <dsp:txXfrm>
        <a:off x="544219" y="807751"/>
        <a:ext cx="4030762" cy="2502694"/>
      </dsp:txXfrm>
    </dsp:sp>
    <dsp:sp modelId="{6C8AC278-38FF-9146-827F-CC22B71398A1}">
      <dsp:nvSpPr>
        <dsp:cNvPr id="0" name=""/>
        <dsp:cNvSpPr/>
      </dsp:nvSpPr>
      <dsp:spPr>
        <a:xfrm>
          <a:off x="5118009" y="287982"/>
          <a:ext cx="4186486" cy="2658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45920-2B81-C046-A5EE-F214340DA149}">
      <dsp:nvSpPr>
        <dsp:cNvPr id="0" name=""/>
        <dsp:cNvSpPr/>
      </dsp:nvSpPr>
      <dsp:spPr>
        <a:xfrm>
          <a:off x="5583174" y="729889"/>
          <a:ext cx="4186486" cy="26584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Analyzing the patterns if any for future benefit</a:t>
          </a:r>
        </a:p>
      </dsp:txBody>
      <dsp:txXfrm>
        <a:off x="5661036" y="807751"/>
        <a:ext cx="4030762" cy="2502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913B5-49A8-4242-A510-429E09F589E9}">
      <dsp:nvSpPr>
        <dsp:cNvPr id="0" name=""/>
        <dsp:cNvSpPr/>
      </dsp:nvSpPr>
      <dsp:spPr>
        <a:xfrm>
          <a:off x="2195458" y="1259657"/>
          <a:ext cx="1303885" cy="1303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Improving stories</a:t>
          </a:r>
        </a:p>
      </dsp:txBody>
      <dsp:txXfrm>
        <a:off x="2195458" y="1259657"/>
        <a:ext cx="1303885" cy="1303885"/>
      </dsp:txXfrm>
    </dsp:sp>
    <dsp:sp modelId="{22555DEE-1F58-DD4E-A911-CB97ADFE23B3}">
      <dsp:nvSpPr>
        <dsp:cNvPr id="0" name=""/>
        <dsp:cNvSpPr/>
      </dsp:nvSpPr>
      <dsp:spPr>
        <a:xfrm>
          <a:off x="207183" y="1002515"/>
          <a:ext cx="3085446" cy="3085446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FFA5E-08AF-724A-B275-3CE0CC2FD51A}">
      <dsp:nvSpPr>
        <dsp:cNvPr id="0" name=""/>
        <dsp:cNvSpPr/>
      </dsp:nvSpPr>
      <dsp:spPr>
        <a:xfrm>
          <a:off x="1097964" y="3160573"/>
          <a:ext cx="1303885" cy="1303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Correct audience</a:t>
          </a:r>
        </a:p>
      </dsp:txBody>
      <dsp:txXfrm>
        <a:off x="1097964" y="3160573"/>
        <a:ext cx="1303885" cy="1303885"/>
      </dsp:txXfrm>
    </dsp:sp>
    <dsp:sp modelId="{219E1E86-ACAE-074F-88C5-24E53BF02497}">
      <dsp:nvSpPr>
        <dsp:cNvPr id="0" name=""/>
        <dsp:cNvSpPr/>
      </dsp:nvSpPr>
      <dsp:spPr>
        <a:xfrm>
          <a:off x="207183" y="1002515"/>
          <a:ext cx="3085446" cy="3085446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998D9-529D-4B4E-9F6C-969DB231BAA8}">
      <dsp:nvSpPr>
        <dsp:cNvPr id="0" name=""/>
        <dsp:cNvSpPr/>
      </dsp:nvSpPr>
      <dsp:spPr>
        <a:xfrm>
          <a:off x="469" y="1259657"/>
          <a:ext cx="1303885" cy="1303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More enjoyable</a:t>
          </a:r>
        </a:p>
      </dsp:txBody>
      <dsp:txXfrm>
        <a:off x="469" y="1259657"/>
        <a:ext cx="1303885" cy="1303885"/>
      </dsp:txXfrm>
    </dsp:sp>
    <dsp:sp modelId="{964BE9D9-9C53-234B-9EC3-84C270086F2D}">
      <dsp:nvSpPr>
        <dsp:cNvPr id="0" name=""/>
        <dsp:cNvSpPr/>
      </dsp:nvSpPr>
      <dsp:spPr>
        <a:xfrm>
          <a:off x="207183" y="1002515"/>
          <a:ext cx="3085446" cy="3085446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0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8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8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6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5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8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70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60C714-CA3D-427D-95B5-3C29587A4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C1D7ED78-1CF5-4B8A-93C1-4CC089539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46778" cy="6858000"/>
          </a:xfrm>
          <a:custGeom>
            <a:avLst/>
            <a:gdLst>
              <a:gd name="connsiteX0" fmla="*/ 0 w 12046778"/>
              <a:gd name="connsiteY0" fmla="*/ 0 h 6858000"/>
              <a:gd name="connsiteX1" fmla="*/ 454478 w 12046778"/>
              <a:gd name="connsiteY1" fmla="*/ 0 h 6858000"/>
              <a:gd name="connsiteX2" fmla="*/ 892342 w 12046778"/>
              <a:gd name="connsiteY2" fmla="*/ 15552 h 6858000"/>
              <a:gd name="connsiteX3" fmla="*/ 893702 w 12046778"/>
              <a:gd name="connsiteY3" fmla="*/ 0 h 6858000"/>
              <a:gd name="connsiteX4" fmla="*/ 5761220 w 12046778"/>
              <a:gd name="connsiteY4" fmla="*/ 0 h 6858000"/>
              <a:gd name="connsiteX5" fmla="*/ 7920992 w 12046778"/>
              <a:gd name="connsiteY5" fmla="*/ 265187 h 6858000"/>
              <a:gd name="connsiteX6" fmla="*/ 11428519 w 12046778"/>
              <a:gd name="connsiteY6" fmla="*/ 389763 h 6858000"/>
              <a:gd name="connsiteX7" fmla="*/ 11417875 w 12046778"/>
              <a:gd name="connsiteY7" fmla="*/ 694551 h 6858000"/>
              <a:gd name="connsiteX8" fmla="*/ 12046778 w 12046778"/>
              <a:gd name="connsiteY8" fmla="*/ 771770 h 6858000"/>
              <a:gd name="connsiteX9" fmla="*/ 11299482 w 12046778"/>
              <a:gd name="connsiteY9" fmla="*/ 6858000 h 6858000"/>
              <a:gd name="connsiteX10" fmla="*/ 11202642 w 12046778"/>
              <a:gd name="connsiteY10" fmla="*/ 6858000 h 6858000"/>
              <a:gd name="connsiteX11" fmla="*/ 6662440 w 12046778"/>
              <a:gd name="connsiteY11" fmla="*/ 6858000 h 6858000"/>
              <a:gd name="connsiteX12" fmla="*/ 0 w 12046778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46778" h="6858000">
                <a:moveTo>
                  <a:pt x="0" y="0"/>
                </a:moveTo>
                <a:lnTo>
                  <a:pt x="454478" y="0"/>
                </a:lnTo>
                <a:lnTo>
                  <a:pt x="892342" y="15552"/>
                </a:lnTo>
                <a:lnTo>
                  <a:pt x="893702" y="0"/>
                </a:lnTo>
                <a:lnTo>
                  <a:pt x="5761220" y="0"/>
                </a:lnTo>
                <a:lnTo>
                  <a:pt x="7920992" y="265187"/>
                </a:lnTo>
                <a:lnTo>
                  <a:pt x="11428519" y="389763"/>
                </a:lnTo>
                <a:lnTo>
                  <a:pt x="11417875" y="694551"/>
                </a:lnTo>
                <a:lnTo>
                  <a:pt x="12046778" y="771770"/>
                </a:lnTo>
                <a:lnTo>
                  <a:pt x="11299482" y="6858000"/>
                </a:lnTo>
                <a:lnTo>
                  <a:pt x="11202642" y="6858000"/>
                </a:lnTo>
                <a:lnTo>
                  <a:pt x="6662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C3FA2241-6B3E-48FF-860B-B990431EC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15541" cy="6858001"/>
          </a:xfrm>
          <a:custGeom>
            <a:avLst/>
            <a:gdLst>
              <a:gd name="connsiteX0" fmla="*/ 289900 w 11915541"/>
              <a:gd name="connsiteY0" fmla="*/ 0 h 6858001"/>
              <a:gd name="connsiteX1" fmla="*/ 4956408 w 11915541"/>
              <a:gd name="connsiteY1" fmla="*/ 0 h 6858001"/>
              <a:gd name="connsiteX2" fmla="*/ 7146011 w 11915541"/>
              <a:gd name="connsiteY2" fmla="*/ 269060 h 6858001"/>
              <a:gd name="connsiteX3" fmla="*/ 7883888 w 11915541"/>
              <a:gd name="connsiteY3" fmla="*/ 358077 h 6858001"/>
              <a:gd name="connsiteX4" fmla="*/ 8743808 w 11915541"/>
              <a:gd name="connsiteY4" fmla="*/ 388772 h 6858001"/>
              <a:gd name="connsiteX5" fmla="*/ 8846325 w 11915541"/>
              <a:gd name="connsiteY5" fmla="*/ 387158 h 6858001"/>
              <a:gd name="connsiteX6" fmla="*/ 8908081 w 11915541"/>
              <a:gd name="connsiteY6" fmla="*/ 391374 h 6858001"/>
              <a:gd name="connsiteX7" fmla="*/ 8976104 w 11915541"/>
              <a:gd name="connsiteY7" fmla="*/ 394890 h 6858001"/>
              <a:gd name="connsiteX8" fmla="*/ 9041336 w 11915541"/>
              <a:gd name="connsiteY8" fmla="*/ 398298 h 6858001"/>
              <a:gd name="connsiteX9" fmla="*/ 9111961 w 11915541"/>
              <a:gd name="connsiteY9" fmla="*/ 399407 h 6858001"/>
              <a:gd name="connsiteX10" fmla="*/ 9137458 w 11915541"/>
              <a:gd name="connsiteY10" fmla="*/ 411076 h 6858001"/>
              <a:gd name="connsiteX11" fmla="*/ 9439267 w 11915541"/>
              <a:gd name="connsiteY11" fmla="*/ 421615 h 6858001"/>
              <a:gd name="connsiteX12" fmla="*/ 9447565 w 11915541"/>
              <a:gd name="connsiteY12" fmla="*/ 420237 h 6858001"/>
              <a:gd name="connsiteX13" fmla="*/ 9480968 w 11915541"/>
              <a:gd name="connsiteY13" fmla="*/ 413579 h 6858001"/>
              <a:gd name="connsiteX14" fmla="*/ 9485823 w 11915541"/>
              <a:gd name="connsiteY14" fmla="*/ 414668 h 6858001"/>
              <a:gd name="connsiteX15" fmla="*/ 9504040 w 11915541"/>
              <a:gd name="connsiteY15" fmla="*/ 413672 h 6858001"/>
              <a:gd name="connsiteX16" fmla="*/ 9510668 w 11915541"/>
              <a:gd name="connsiteY16" fmla="*/ 420087 h 6858001"/>
              <a:gd name="connsiteX17" fmla="*/ 9572280 w 11915541"/>
              <a:gd name="connsiteY17" fmla="*/ 419684 h 6858001"/>
              <a:gd name="connsiteX18" fmla="*/ 9690102 w 11915541"/>
              <a:gd name="connsiteY18" fmla="*/ 407264 h 6858001"/>
              <a:gd name="connsiteX19" fmla="*/ 9711635 w 11915541"/>
              <a:gd name="connsiteY19" fmla="*/ 410830 h 6858001"/>
              <a:gd name="connsiteX20" fmla="*/ 9828330 w 11915541"/>
              <a:gd name="connsiteY20" fmla="*/ 413906 h 6858001"/>
              <a:gd name="connsiteX21" fmla="*/ 9966913 w 11915541"/>
              <a:gd name="connsiteY21" fmla="*/ 412008 h 6858001"/>
              <a:gd name="connsiteX22" fmla="*/ 10066210 w 11915541"/>
              <a:gd name="connsiteY22" fmla="*/ 412124 h 6858001"/>
              <a:gd name="connsiteX23" fmla="*/ 10165116 w 11915541"/>
              <a:gd name="connsiteY23" fmla="*/ 410209 h 6858001"/>
              <a:gd name="connsiteX24" fmla="*/ 10244876 w 11915541"/>
              <a:gd name="connsiteY24" fmla="*/ 418729 h 6858001"/>
              <a:gd name="connsiteX25" fmla="*/ 10292900 w 11915541"/>
              <a:gd name="connsiteY25" fmla="*/ 427936 h 6858001"/>
              <a:gd name="connsiteX26" fmla="*/ 10326189 w 11915541"/>
              <a:gd name="connsiteY26" fmla="*/ 437758 h 6858001"/>
              <a:gd name="connsiteX27" fmla="*/ 10419820 w 11915541"/>
              <a:gd name="connsiteY27" fmla="*/ 445961 h 6858001"/>
              <a:gd name="connsiteX28" fmla="*/ 10556118 w 11915541"/>
              <a:gd name="connsiteY28" fmla="*/ 452534 h 6858001"/>
              <a:gd name="connsiteX29" fmla="*/ 10617267 w 11915541"/>
              <a:gd name="connsiteY29" fmla="*/ 458327 h 6858001"/>
              <a:gd name="connsiteX30" fmla="*/ 11266201 w 11915541"/>
              <a:gd name="connsiteY30" fmla="*/ 485414 h 6858001"/>
              <a:gd name="connsiteX31" fmla="*/ 11266114 w 11915541"/>
              <a:gd name="connsiteY31" fmla="*/ 487867 h 6858001"/>
              <a:gd name="connsiteX32" fmla="*/ 11294016 w 11915541"/>
              <a:gd name="connsiteY32" fmla="*/ 500627 h 6858001"/>
              <a:gd name="connsiteX33" fmla="*/ 11304892 w 11915541"/>
              <a:gd name="connsiteY33" fmla="*/ 529592 h 6858001"/>
              <a:gd name="connsiteX34" fmla="*/ 11295858 w 11915541"/>
              <a:gd name="connsiteY34" fmla="*/ 788304 h 6858001"/>
              <a:gd name="connsiteX35" fmla="*/ 11881324 w 11915541"/>
              <a:gd name="connsiteY35" fmla="*/ 860190 h 6858001"/>
              <a:gd name="connsiteX36" fmla="*/ 11881031 w 11915541"/>
              <a:gd name="connsiteY36" fmla="*/ 862574 h 6858001"/>
              <a:gd name="connsiteX37" fmla="*/ 11907128 w 11915541"/>
              <a:gd name="connsiteY37" fmla="*/ 877384 h 6858001"/>
              <a:gd name="connsiteX38" fmla="*/ 11915256 w 11915541"/>
              <a:gd name="connsiteY38" fmla="*/ 906533 h 6858001"/>
              <a:gd name="connsiteX39" fmla="*/ 11521832 w 11915541"/>
              <a:gd name="connsiteY39" fmla="*/ 4110709 h 6858001"/>
              <a:gd name="connsiteX40" fmla="*/ 11515825 w 11915541"/>
              <a:gd name="connsiteY40" fmla="*/ 4119564 h 6858001"/>
              <a:gd name="connsiteX41" fmla="*/ 11519210 w 11915541"/>
              <a:gd name="connsiteY41" fmla="*/ 4131712 h 6858001"/>
              <a:gd name="connsiteX42" fmla="*/ 11184463 w 11915541"/>
              <a:gd name="connsiteY42" fmla="*/ 6858000 h 6858001"/>
              <a:gd name="connsiteX43" fmla="*/ 11083854 w 11915541"/>
              <a:gd name="connsiteY43" fmla="*/ 6858000 h 6858001"/>
              <a:gd name="connsiteX44" fmla="*/ 11083854 w 11915541"/>
              <a:gd name="connsiteY44" fmla="*/ 6858001 h 6858001"/>
              <a:gd name="connsiteX45" fmla="*/ 0 w 11915541"/>
              <a:gd name="connsiteY45" fmla="*/ 6858001 h 6858001"/>
              <a:gd name="connsiteX46" fmla="*/ 0 w 11915541"/>
              <a:gd name="connsiteY46" fmla="*/ 76664 h 6858001"/>
              <a:gd name="connsiteX47" fmla="*/ 286723 w 11915541"/>
              <a:gd name="connsiteY47" fmla="*/ 8689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915541" h="6858001">
                <a:moveTo>
                  <a:pt x="289900" y="0"/>
                </a:moveTo>
                <a:lnTo>
                  <a:pt x="4956408" y="0"/>
                </a:lnTo>
                <a:lnTo>
                  <a:pt x="7146011" y="269060"/>
                </a:lnTo>
                <a:lnTo>
                  <a:pt x="7883888" y="358077"/>
                </a:lnTo>
                <a:lnTo>
                  <a:pt x="8743808" y="388772"/>
                </a:lnTo>
                <a:lnTo>
                  <a:pt x="8846325" y="387158"/>
                </a:lnTo>
                <a:lnTo>
                  <a:pt x="8908081" y="391374"/>
                </a:lnTo>
                <a:lnTo>
                  <a:pt x="8976104" y="394890"/>
                </a:lnTo>
                <a:lnTo>
                  <a:pt x="9041336" y="398298"/>
                </a:lnTo>
                <a:lnTo>
                  <a:pt x="9111961" y="399407"/>
                </a:lnTo>
                <a:lnTo>
                  <a:pt x="9137458" y="411076"/>
                </a:lnTo>
                <a:lnTo>
                  <a:pt x="9439267" y="421615"/>
                </a:lnTo>
                <a:lnTo>
                  <a:pt x="9447565" y="420237"/>
                </a:lnTo>
                <a:cubicBezTo>
                  <a:pt x="9454515" y="418898"/>
                  <a:pt x="9474592" y="414507"/>
                  <a:pt x="9480968" y="413579"/>
                </a:cubicBezTo>
                <a:lnTo>
                  <a:pt x="9485823" y="414668"/>
                </a:lnTo>
                <a:lnTo>
                  <a:pt x="9504040" y="413672"/>
                </a:lnTo>
                <a:lnTo>
                  <a:pt x="9510668" y="420087"/>
                </a:lnTo>
                <a:lnTo>
                  <a:pt x="9572280" y="419684"/>
                </a:lnTo>
                <a:cubicBezTo>
                  <a:pt x="9599152" y="403815"/>
                  <a:pt x="9648610" y="413243"/>
                  <a:pt x="9690102" y="407264"/>
                </a:cubicBezTo>
                <a:lnTo>
                  <a:pt x="9711635" y="410830"/>
                </a:lnTo>
                <a:lnTo>
                  <a:pt x="9828330" y="413906"/>
                </a:lnTo>
                <a:cubicBezTo>
                  <a:pt x="9901450" y="412197"/>
                  <a:pt x="9903487" y="416948"/>
                  <a:pt x="9966913" y="412008"/>
                </a:cubicBezTo>
                <a:cubicBezTo>
                  <a:pt x="10024782" y="416355"/>
                  <a:pt x="10018033" y="414239"/>
                  <a:pt x="10066210" y="412124"/>
                </a:cubicBezTo>
                <a:lnTo>
                  <a:pt x="10165116" y="410209"/>
                </a:lnTo>
                <a:cubicBezTo>
                  <a:pt x="10191560" y="417316"/>
                  <a:pt x="10211518" y="430503"/>
                  <a:pt x="10244876" y="418729"/>
                </a:cubicBezTo>
                <a:cubicBezTo>
                  <a:pt x="10237086" y="432781"/>
                  <a:pt x="10284124" y="415543"/>
                  <a:pt x="10292900" y="427936"/>
                </a:cubicBezTo>
                <a:cubicBezTo>
                  <a:pt x="10297954" y="438166"/>
                  <a:pt x="10313400" y="435319"/>
                  <a:pt x="10326189" y="437758"/>
                </a:cubicBezTo>
                <a:cubicBezTo>
                  <a:pt x="10337091" y="447506"/>
                  <a:pt x="10399279" y="450054"/>
                  <a:pt x="10419820" y="445961"/>
                </a:cubicBezTo>
                <a:cubicBezTo>
                  <a:pt x="10473071" y="447462"/>
                  <a:pt x="10510712" y="446330"/>
                  <a:pt x="10556118" y="452534"/>
                </a:cubicBezTo>
                <a:cubicBezTo>
                  <a:pt x="10574153" y="454056"/>
                  <a:pt x="10608649" y="456182"/>
                  <a:pt x="10617267" y="458327"/>
                </a:cubicBezTo>
                <a:lnTo>
                  <a:pt x="11266201" y="485414"/>
                </a:lnTo>
                <a:cubicBezTo>
                  <a:pt x="11266172" y="486232"/>
                  <a:pt x="11266143" y="487049"/>
                  <a:pt x="11266114" y="487867"/>
                </a:cubicBezTo>
                <a:lnTo>
                  <a:pt x="11294016" y="500627"/>
                </a:lnTo>
                <a:cubicBezTo>
                  <a:pt x="11301071" y="508193"/>
                  <a:pt x="11305249" y="518441"/>
                  <a:pt x="11304892" y="529592"/>
                </a:cubicBezTo>
                <a:lnTo>
                  <a:pt x="11295858" y="788304"/>
                </a:lnTo>
                <a:lnTo>
                  <a:pt x="11881324" y="860190"/>
                </a:lnTo>
                <a:cubicBezTo>
                  <a:pt x="11881227" y="860985"/>
                  <a:pt x="11881128" y="861779"/>
                  <a:pt x="11881031" y="862574"/>
                </a:cubicBezTo>
                <a:lnTo>
                  <a:pt x="11907128" y="877384"/>
                </a:lnTo>
                <a:cubicBezTo>
                  <a:pt x="11913358" y="885357"/>
                  <a:pt x="11916554" y="895698"/>
                  <a:pt x="11915256" y="906533"/>
                </a:cubicBezTo>
                <a:lnTo>
                  <a:pt x="11521832" y="4110709"/>
                </a:lnTo>
                <a:lnTo>
                  <a:pt x="11515825" y="4119564"/>
                </a:lnTo>
                <a:lnTo>
                  <a:pt x="11519210" y="4131712"/>
                </a:lnTo>
                <a:lnTo>
                  <a:pt x="11184463" y="6858000"/>
                </a:lnTo>
                <a:lnTo>
                  <a:pt x="11083854" y="6858000"/>
                </a:lnTo>
                <a:lnTo>
                  <a:pt x="11083854" y="6858001"/>
                </a:lnTo>
                <a:lnTo>
                  <a:pt x="0" y="6858001"/>
                </a:lnTo>
                <a:lnTo>
                  <a:pt x="0" y="76664"/>
                </a:lnTo>
                <a:lnTo>
                  <a:pt x="286723" y="86899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B1D78-BF12-6BB3-AC45-2B0E9571F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2307"/>
          <a:stretch/>
        </p:blipFill>
        <p:spPr>
          <a:xfrm>
            <a:off x="-5309" y="-2547"/>
            <a:ext cx="11920851" cy="6863842"/>
          </a:xfrm>
          <a:custGeom>
            <a:avLst/>
            <a:gdLst/>
            <a:ahLst/>
            <a:cxnLst/>
            <a:rect l="l" t="t" r="r" b="b"/>
            <a:pathLst>
              <a:path w="11920851" h="6863842">
                <a:moveTo>
                  <a:pt x="93746" y="220"/>
                </a:moveTo>
                <a:cubicBezTo>
                  <a:pt x="149331" y="1296"/>
                  <a:pt x="222869" y="5962"/>
                  <a:pt x="295210" y="5841"/>
                </a:cubicBezTo>
                <a:lnTo>
                  <a:pt x="4961718" y="5841"/>
                </a:lnTo>
                <a:lnTo>
                  <a:pt x="7151321" y="274901"/>
                </a:lnTo>
                <a:lnTo>
                  <a:pt x="7889198" y="363918"/>
                </a:lnTo>
                <a:lnTo>
                  <a:pt x="8749118" y="394613"/>
                </a:lnTo>
                <a:lnTo>
                  <a:pt x="8851635" y="392999"/>
                </a:lnTo>
                <a:lnTo>
                  <a:pt x="8913391" y="397215"/>
                </a:lnTo>
                <a:lnTo>
                  <a:pt x="8981414" y="400731"/>
                </a:lnTo>
                <a:lnTo>
                  <a:pt x="9046646" y="404139"/>
                </a:lnTo>
                <a:lnTo>
                  <a:pt x="9117271" y="405248"/>
                </a:lnTo>
                <a:lnTo>
                  <a:pt x="9142768" y="416917"/>
                </a:lnTo>
                <a:lnTo>
                  <a:pt x="9444577" y="427456"/>
                </a:lnTo>
                <a:lnTo>
                  <a:pt x="9452875" y="426078"/>
                </a:lnTo>
                <a:cubicBezTo>
                  <a:pt x="9459825" y="424739"/>
                  <a:pt x="9479902" y="420348"/>
                  <a:pt x="9486278" y="419420"/>
                </a:cubicBezTo>
                <a:lnTo>
                  <a:pt x="9491133" y="420509"/>
                </a:lnTo>
                <a:lnTo>
                  <a:pt x="9509350" y="419513"/>
                </a:lnTo>
                <a:lnTo>
                  <a:pt x="9515978" y="425928"/>
                </a:lnTo>
                <a:lnTo>
                  <a:pt x="9577590" y="425525"/>
                </a:lnTo>
                <a:cubicBezTo>
                  <a:pt x="9604462" y="409656"/>
                  <a:pt x="9653920" y="419084"/>
                  <a:pt x="9695412" y="413105"/>
                </a:cubicBezTo>
                <a:lnTo>
                  <a:pt x="9716945" y="416671"/>
                </a:lnTo>
                <a:lnTo>
                  <a:pt x="9833640" y="419747"/>
                </a:lnTo>
                <a:cubicBezTo>
                  <a:pt x="9906760" y="418038"/>
                  <a:pt x="9908797" y="422789"/>
                  <a:pt x="9972223" y="417849"/>
                </a:cubicBezTo>
                <a:cubicBezTo>
                  <a:pt x="10030092" y="422196"/>
                  <a:pt x="10023343" y="420080"/>
                  <a:pt x="10071520" y="417965"/>
                </a:cubicBezTo>
                <a:lnTo>
                  <a:pt x="10170426" y="416050"/>
                </a:lnTo>
                <a:cubicBezTo>
                  <a:pt x="10196870" y="423157"/>
                  <a:pt x="10216828" y="436344"/>
                  <a:pt x="10250186" y="424570"/>
                </a:cubicBezTo>
                <a:cubicBezTo>
                  <a:pt x="10242396" y="438622"/>
                  <a:pt x="10289434" y="421384"/>
                  <a:pt x="10298210" y="433777"/>
                </a:cubicBezTo>
                <a:cubicBezTo>
                  <a:pt x="10303264" y="444007"/>
                  <a:pt x="10318710" y="441160"/>
                  <a:pt x="10331499" y="443599"/>
                </a:cubicBezTo>
                <a:cubicBezTo>
                  <a:pt x="10342401" y="453347"/>
                  <a:pt x="10404589" y="455895"/>
                  <a:pt x="10425130" y="451802"/>
                </a:cubicBezTo>
                <a:cubicBezTo>
                  <a:pt x="10478381" y="453303"/>
                  <a:pt x="10516022" y="452171"/>
                  <a:pt x="10561428" y="458375"/>
                </a:cubicBezTo>
                <a:cubicBezTo>
                  <a:pt x="10579463" y="459897"/>
                  <a:pt x="10613959" y="462023"/>
                  <a:pt x="10622577" y="464168"/>
                </a:cubicBezTo>
                <a:lnTo>
                  <a:pt x="11271511" y="491255"/>
                </a:lnTo>
                <a:cubicBezTo>
                  <a:pt x="11271482" y="492073"/>
                  <a:pt x="11271453" y="492890"/>
                  <a:pt x="11271424" y="493708"/>
                </a:cubicBezTo>
                <a:lnTo>
                  <a:pt x="11299326" y="506468"/>
                </a:lnTo>
                <a:cubicBezTo>
                  <a:pt x="11306381" y="514034"/>
                  <a:pt x="11310559" y="524282"/>
                  <a:pt x="11310202" y="535433"/>
                </a:cubicBezTo>
                <a:lnTo>
                  <a:pt x="11301168" y="794145"/>
                </a:lnTo>
                <a:lnTo>
                  <a:pt x="11886634" y="866031"/>
                </a:lnTo>
                <a:cubicBezTo>
                  <a:pt x="11886537" y="866826"/>
                  <a:pt x="11886438" y="867620"/>
                  <a:pt x="11886341" y="868415"/>
                </a:cubicBezTo>
                <a:lnTo>
                  <a:pt x="11912438" y="883225"/>
                </a:lnTo>
                <a:cubicBezTo>
                  <a:pt x="11918668" y="891198"/>
                  <a:pt x="11921864" y="901539"/>
                  <a:pt x="11920566" y="912374"/>
                </a:cubicBezTo>
                <a:lnTo>
                  <a:pt x="11527142" y="4116550"/>
                </a:lnTo>
                <a:lnTo>
                  <a:pt x="11521135" y="4125405"/>
                </a:lnTo>
                <a:lnTo>
                  <a:pt x="11524520" y="4137553"/>
                </a:lnTo>
                <a:lnTo>
                  <a:pt x="11189773" y="6863841"/>
                </a:lnTo>
                <a:lnTo>
                  <a:pt x="11089164" y="6863841"/>
                </a:lnTo>
                <a:lnTo>
                  <a:pt x="11089164" y="6863842"/>
                </a:lnTo>
                <a:lnTo>
                  <a:pt x="5310" y="6863842"/>
                </a:lnTo>
                <a:lnTo>
                  <a:pt x="5310" y="82505"/>
                </a:lnTo>
                <a:lnTo>
                  <a:pt x="0" y="16141"/>
                </a:lnTo>
                <a:cubicBezTo>
                  <a:pt x="530" y="1658"/>
                  <a:pt x="38161" y="-856"/>
                  <a:pt x="93746" y="220"/>
                </a:cubicBezTo>
                <a:close/>
              </a:path>
            </a:pathLst>
          </a:cu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E768A620-6CE7-44E7-BB7E-5C93F026D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097" y="3077"/>
            <a:ext cx="6289954" cy="221524"/>
          </a:xfrm>
          <a:custGeom>
            <a:avLst/>
            <a:gdLst>
              <a:gd name="connsiteX0" fmla="*/ 0 w 5910735"/>
              <a:gd name="connsiteY0" fmla="*/ 0 h 272502"/>
              <a:gd name="connsiteX1" fmla="*/ 5910735 w 5910735"/>
              <a:gd name="connsiteY1" fmla="*/ 0 h 272502"/>
              <a:gd name="connsiteX2" fmla="*/ 5910735 w 5910735"/>
              <a:gd name="connsiteY2" fmla="*/ 272502 h 272502"/>
              <a:gd name="connsiteX3" fmla="*/ 0 w 5910735"/>
              <a:gd name="connsiteY3" fmla="*/ 272502 h 272502"/>
              <a:gd name="connsiteX4" fmla="*/ 0 w 5910735"/>
              <a:gd name="connsiteY4" fmla="*/ 0 h 272502"/>
              <a:gd name="connsiteX0" fmla="*/ 0 w 5910735"/>
              <a:gd name="connsiteY0" fmla="*/ 0 h 272502"/>
              <a:gd name="connsiteX1" fmla="*/ 5910735 w 5910735"/>
              <a:gd name="connsiteY1" fmla="*/ 0 h 272502"/>
              <a:gd name="connsiteX2" fmla="*/ 5910735 w 5910735"/>
              <a:gd name="connsiteY2" fmla="*/ 272502 h 272502"/>
              <a:gd name="connsiteX3" fmla="*/ 0 w 5910735"/>
              <a:gd name="connsiteY3" fmla="*/ 272502 h 272502"/>
              <a:gd name="connsiteX4" fmla="*/ 0 w 5910735"/>
              <a:gd name="connsiteY4" fmla="*/ 0 h 272502"/>
              <a:gd name="connsiteX0" fmla="*/ 0 w 5910735"/>
              <a:gd name="connsiteY0" fmla="*/ 0 h 272502"/>
              <a:gd name="connsiteX1" fmla="*/ 4810804 w 5910735"/>
              <a:gd name="connsiteY1" fmla="*/ 0 h 272502"/>
              <a:gd name="connsiteX2" fmla="*/ 5910735 w 5910735"/>
              <a:gd name="connsiteY2" fmla="*/ 272502 h 272502"/>
              <a:gd name="connsiteX3" fmla="*/ 0 w 5910735"/>
              <a:gd name="connsiteY3" fmla="*/ 272502 h 272502"/>
              <a:gd name="connsiteX4" fmla="*/ 0 w 5910735"/>
              <a:gd name="connsiteY4" fmla="*/ 0 h 272502"/>
              <a:gd name="connsiteX0" fmla="*/ 0 w 6295048"/>
              <a:gd name="connsiteY0" fmla="*/ 0 h 272502"/>
              <a:gd name="connsiteX1" fmla="*/ 4810804 w 6295048"/>
              <a:gd name="connsiteY1" fmla="*/ 0 h 272502"/>
              <a:gd name="connsiteX2" fmla="*/ 6295048 w 6295048"/>
              <a:gd name="connsiteY2" fmla="*/ 206241 h 272502"/>
              <a:gd name="connsiteX3" fmla="*/ 0 w 6295048"/>
              <a:gd name="connsiteY3" fmla="*/ 272502 h 272502"/>
              <a:gd name="connsiteX4" fmla="*/ 0 w 6295048"/>
              <a:gd name="connsiteY4" fmla="*/ 0 h 272502"/>
              <a:gd name="connsiteX0" fmla="*/ 0 w 6295048"/>
              <a:gd name="connsiteY0" fmla="*/ 0 h 206241"/>
              <a:gd name="connsiteX1" fmla="*/ 4810804 w 6295048"/>
              <a:gd name="connsiteY1" fmla="*/ 0 h 206241"/>
              <a:gd name="connsiteX2" fmla="*/ 6295048 w 6295048"/>
              <a:gd name="connsiteY2" fmla="*/ 206241 h 206241"/>
              <a:gd name="connsiteX3" fmla="*/ 2451653 w 6295048"/>
              <a:gd name="connsiteY3" fmla="*/ 100224 h 206241"/>
              <a:gd name="connsiteX4" fmla="*/ 0 w 6295048"/>
              <a:gd name="connsiteY4" fmla="*/ 0 h 206241"/>
              <a:gd name="connsiteX0" fmla="*/ 0 w 6295048"/>
              <a:gd name="connsiteY0" fmla="*/ 0 h 206241"/>
              <a:gd name="connsiteX1" fmla="*/ 4810804 w 6295048"/>
              <a:gd name="connsiteY1" fmla="*/ 0 h 206241"/>
              <a:gd name="connsiteX2" fmla="*/ 6295048 w 6295048"/>
              <a:gd name="connsiteY2" fmla="*/ 206241 h 206241"/>
              <a:gd name="connsiteX3" fmla="*/ 2458687 w 6295048"/>
              <a:gd name="connsiteY3" fmla="*/ 72088 h 206241"/>
              <a:gd name="connsiteX4" fmla="*/ 0 w 6295048"/>
              <a:gd name="connsiteY4" fmla="*/ 0 h 206241"/>
              <a:gd name="connsiteX0" fmla="*/ 0 w 6274671"/>
              <a:gd name="connsiteY0" fmla="*/ 0 h 216430"/>
              <a:gd name="connsiteX1" fmla="*/ 4810804 w 6274671"/>
              <a:gd name="connsiteY1" fmla="*/ 0 h 216430"/>
              <a:gd name="connsiteX2" fmla="*/ 6274671 w 6274671"/>
              <a:gd name="connsiteY2" fmla="*/ 216430 h 216430"/>
              <a:gd name="connsiteX3" fmla="*/ 2458687 w 6274671"/>
              <a:gd name="connsiteY3" fmla="*/ 72088 h 216430"/>
              <a:gd name="connsiteX4" fmla="*/ 0 w 6274671"/>
              <a:gd name="connsiteY4" fmla="*/ 0 h 216430"/>
              <a:gd name="connsiteX0" fmla="*/ 0 w 6274671"/>
              <a:gd name="connsiteY0" fmla="*/ 0 h 216430"/>
              <a:gd name="connsiteX1" fmla="*/ 4810804 w 6274671"/>
              <a:gd name="connsiteY1" fmla="*/ 0 h 216430"/>
              <a:gd name="connsiteX2" fmla="*/ 6274671 w 6274671"/>
              <a:gd name="connsiteY2" fmla="*/ 216430 h 216430"/>
              <a:gd name="connsiteX3" fmla="*/ 2458687 w 6274671"/>
              <a:gd name="connsiteY3" fmla="*/ 82276 h 216430"/>
              <a:gd name="connsiteX4" fmla="*/ 0 w 6274671"/>
              <a:gd name="connsiteY4" fmla="*/ 0 h 216430"/>
              <a:gd name="connsiteX0" fmla="*/ 0 w 6274671"/>
              <a:gd name="connsiteY0" fmla="*/ 0 h 216430"/>
              <a:gd name="connsiteX1" fmla="*/ 4612132 w 6274671"/>
              <a:gd name="connsiteY1" fmla="*/ 5094 h 216430"/>
              <a:gd name="connsiteX2" fmla="*/ 6274671 w 6274671"/>
              <a:gd name="connsiteY2" fmla="*/ 216430 h 216430"/>
              <a:gd name="connsiteX3" fmla="*/ 2458687 w 6274671"/>
              <a:gd name="connsiteY3" fmla="*/ 82276 h 216430"/>
              <a:gd name="connsiteX4" fmla="*/ 0 w 6274671"/>
              <a:gd name="connsiteY4" fmla="*/ 0 h 216430"/>
              <a:gd name="connsiteX0" fmla="*/ 0 w 6274671"/>
              <a:gd name="connsiteY0" fmla="*/ 0 h 216430"/>
              <a:gd name="connsiteX1" fmla="*/ 4571379 w 6274671"/>
              <a:gd name="connsiteY1" fmla="*/ 0 h 216430"/>
              <a:gd name="connsiteX2" fmla="*/ 6274671 w 6274671"/>
              <a:gd name="connsiteY2" fmla="*/ 216430 h 216430"/>
              <a:gd name="connsiteX3" fmla="*/ 2458687 w 6274671"/>
              <a:gd name="connsiteY3" fmla="*/ 82276 h 216430"/>
              <a:gd name="connsiteX4" fmla="*/ 0 w 6274671"/>
              <a:gd name="connsiteY4" fmla="*/ 0 h 216430"/>
              <a:gd name="connsiteX0" fmla="*/ 0 w 6284860"/>
              <a:gd name="connsiteY0" fmla="*/ 0 h 216430"/>
              <a:gd name="connsiteX1" fmla="*/ 4571379 w 6284860"/>
              <a:gd name="connsiteY1" fmla="*/ 0 h 216430"/>
              <a:gd name="connsiteX2" fmla="*/ 6284860 w 6284860"/>
              <a:gd name="connsiteY2" fmla="*/ 216430 h 216430"/>
              <a:gd name="connsiteX3" fmla="*/ 2458687 w 6284860"/>
              <a:gd name="connsiteY3" fmla="*/ 82276 h 216430"/>
              <a:gd name="connsiteX4" fmla="*/ 0 w 6284860"/>
              <a:gd name="connsiteY4" fmla="*/ 0 h 216430"/>
              <a:gd name="connsiteX0" fmla="*/ 0 w 6284860"/>
              <a:gd name="connsiteY0" fmla="*/ 0 h 216430"/>
              <a:gd name="connsiteX1" fmla="*/ 4571379 w 6284860"/>
              <a:gd name="connsiteY1" fmla="*/ 0 h 216430"/>
              <a:gd name="connsiteX2" fmla="*/ 6284860 w 6284860"/>
              <a:gd name="connsiteY2" fmla="*/ 216430 h 216430"/>
              <a:gd name="connsiteX3" fmla="*/ 2458687 w 6284860"/>
              <a:gd name="connsiteY3" fmla="*/ 82276 h 216430"/>
              <a:gd name="connsiteX4" fmla="*/ 0 w 6284860"/>
              <a:gd name="connsiteY4" fmla="*/ 0 h 216430"/>
              <a:gd name="connsiteX0" fmla="*/ 0 w 6289954"/>
              <a:gd name="connsiteY0" fmla="*/ 0 h 221524"/>
              <a:gd name="connsiteX1" fmla="*/ 4571379 w 6289954"/>
              <a:gd name="connsiteY1" fmla="*/ 0 h 221524"/>
              <a:gd name="connsiteX2" fmla="*/ 6289954 w 6289954"/>
              <a:gd name="connsiteY2" fmla="*/ 221524 h 221524"/>
              <a:gd name="connsiteX3" fmla="*/ 2458687 w 6289954"/>
              <a:gd name="connsiteY3" fmla="*/ 82276 h 221524"/>
              <a:gd name="connsiteX4" fmla="*/ 0 w 6289954"/>
              <a:gd name="connsiteY4" fmla="*/ 0 h 221524"/>
              <a:gd name="connsiteX0" fmla="*/ 0 w 6289954"/>
              <a:gd name="connsiteY0" fmla="*/ 0 h 221524"/>
              <a:gd name="connsiteX1" fmla="*/ 4571379 w 6289954"/>
              <a:gd name="connsiteY1" fmla="*/ 0 h 221524"/>
              <a:gd name="connsiteX2" fmla="*/ 6289954 w 6289954"/>
              <a:gd name="connsiteY2" fmla="*/ 221524 h 221524"/>
              <a:gd name="connsiteX3" fmla="*/ 2443404 w 6289954"/>
              <a:gd name="connsiteY3" fmla="*/ 92464 h 221524"/>
              <a:gd name="connsiteX4" fmla="*/ 0 w 6289954"/>
              <a:gd name="connsiteY4" fmla="*/ 0 h 22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54" h="221524">
                <a:moveTo>
                  <a:pt x="0" y="0"/>
                </a:moveTo>
                <a:lnTo>
                  <a:pt x="4571379" y="0"/>
                </a:lnTo>
                <a:lnTo>
                  <a:pt x="6289954" y="221524"/>
                </a:lnTo>
                <a:lnTo>
                  <a:pt x="2443404" y="924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F0D383-07EE-46D8-BEE1-891DE331E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CD96CC-B12E-4912-A810-33EAE19E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68959C5-51E4-4802-94D4-A5E4067BC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5FE9E51-D9D9-4518-8B87-554609631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8BEEA7-7F13-47B3-A60F-696B3FBF1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44F1B7-43FD-4719-BD2E-06324ADB9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445" y="792471"/>
            <a:ext cx="701097" cy="5785351"/>
          </a:xfrm>
          <a:custGeom>
            <a:avLst/>
            <a:gdLst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40624 w 741850"/>
              <a:gd name="connsiteY2" fmla="*/ 2554 h 6091000"/>
              <a:gd name="connsiteX3" fmla="*/ 77672 w 741850"/>
              <a:gd name="connsiteY3" fmla="*/ 11483 h 6091000"/>
              <a:gd name="connsiteX4" fmla="*/ 92875 w 741850"/>
              <a:gd name="connsiteY4" fmla="*/ 17707 h 6091000"/>
              <a:gd name="connsiteX5" fmla="*/ 707633 w 741850"/>
              <a:gd name="connsiteY5" fmla="*/ 93190 h 6091000"/>
              <a:gd name="connsiteX6" fmla="*/ 707340 w 741850"/>
              <a:gd name="connsiteY6" fmla="*/ 95574 h 6091000"/>
              <a:gd name="connsiteX7" fmla="*/ 733437 w 741850"/>
              <a:gd name="connsiteY7" fmla="*/ 110384 h 6091000"/>
              <a:gd name="connsiteX8" fmla="*/ 741565 w 741850"/>
              <a:gd name="connsiteY8" fmla="*/ 139533 h 6091000"/>
              <a:gd name="connsiteX9" fmla="*/ 348141 w 741850"/>
              <a:gd name="connsiteY9" fmla="*/ 3343709 h 6091000"/>
              <a:gd name="connsiteX10" fmla="*/ 342134 w 741850"/>
              <a:gd name="connsiteY10" fmla="*/ 3352564 h 6091000"/>
              <a:gd name="connsiteX11" fmla="*/ 345519 w 741850"/>
              <a:gd name="connsiteY11" fmla="*/ 3364712 h 6091000"/>
              <a:gd name="connsiteX12" fmla="*/ 10772 w 741850"/>
              <a:gd name="connsiteY12" fmla="*/ 6091000 h 6091000"/>
              <a:gd name="connsiteX13" fmla="*/ 0 w 741850"/>
              <a:gd name="connsiteY13" fmla="*/ 6091000 h 6091000"/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40624 w 741850"/>
              <a:gd name="connsiteY2" fmla="*/ 2554 h 6091000"/>
              <a:gd name="connsiteX3" fmla="*/ 77672 w 741850"/>
              <a:gd name="connsiteY3" fmla="*/ 11483 h 6091000"/>
              <a:gd name="connsiteX4" fmla="*/ 707633 w 741850"/>
              <a:gd name="connsiteY4" fmla="*/ 93190 h 6091000"/>
              <a:gd name="connsiteX5" fmla="*/ 707340 w 741850"/>
              <a:gd name="connsiteY5" fmla="*/ 95574 h 6091000"/>
              <a:gd name="connsiteX6" fmla="*/ 733437 w 741850"/>
              <a:gd name="connsiteY6" fmla="*/ 110384 h 6091000"/>
              <a:gd name="connsiteX7" fmla="*/ 741565 w 741850"/>
              <a:gd name="connsiteY7" fmla="*/ 139533 h 6091000"/>
              <a:gd name="connsiteX8" fmla="*/ 348141 w 741850"/>
              <a:gd name="connsiteY8" fmla="*/ 3343709 h 6091000"/>
              <a:gd name="connsiteX9" fmla="*/ 342134 w 741850"/>
              <a:gd name="connsiteY9" fmla="*/ 3352564 h 6091000"/>
              <a:gd name="connsiteX10" fmla="*/ 345519 w 741850"/>
              <a:gd name="connsiteY10" fmla="*/ 3364712 h 6091000"/>
              <a:gd name="connsiteX11" fmla="*/ 10772 w 741850"/>
              <a:gd name="connsiteY11" fmla="*/ 6091000 h 6091000"/>
              <a:gd name="connsiteX12" fmla="*/ 0 w 741850"/>
              <a:gd name="connsiteY12" fmla="*/ 6091000 h 6091000"/>
              <a:gd name="connsiteX13" fmla="*/ 0 w 741850"/>
              <a:gd name="connsiteY13" fmla="*/ 0 h 6091000"/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40624 w 741850"/>
              <a:gd name="connsiteY2" fmla="*/ 2554 h 6091000"/>
              <a:gd name="connsiteX3" fmla="*/ 707633 w 741850"/>
              <a:gd name="connsiteY3" fmla="*/ 93190 h 6091000"/>
              <a:gd name="connsiteX4" fmla="*/ 707340 w 741850"/>
              <a:gd name="connsiteY4" fmla="*/ 95574 h 6091000"/>
              <a:gd name="connsiteX5" fmla="*/ 733437 w 741850"/>
              <a:gd name="connsiteY5" fmla="*/ 110384 h 6091000"/>
              <a:gd name="connsiteX6" fmla="*/ 741565 w 741850"/>
              <a:gd name="connsiteY6" fmla="*/ 139533 h 6091000"/>
              <a:gd name="connsiteX7" fmla="*/ 348141 w 741850"/>
              <a:gd name="connsiteY7" fmla="*/ 3343709 h 6091000"/>
              <a:gd name="connsiteX8" fmla="*/ 342134 w 741850"/>
              <a:gd name="connsiteY8" fmla="*/ 3352564 h 6091000"/>
              <a:gd name="connsiteX9" fmla="*/ 345519 w 741850"/>
              <a:gd name="connsiteY9" fmla="*/ 3364712 h 6091000"/>
              <a:gd name="connsiteX10" fmla="*/ 10772 w 741850"/>
              <a:gd name="connsiteY10" fmla="*/ 6091000 h 6091000"/>
              <a:gd name="connsiteX11" fmla="*/ 0 w 741850"/>
              <a:gd name="connsiteY11" fmla="*/ 6091000 h 6091000"/>
              <a:gd name="connsiteX12" fmla="*/ 0 w 741850"/>
              <a:gd name="connsiteY12" fmla="*/ 0 h 6091000"/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707633 w 741850"/>
              <a:gd name="connsiteY2" fmla="*/ 93190 h 6091000"/>
              <a:gd name="connsiteX3" fmla="*/ 707340 w 741850"/>
              <a:gd name="connsiteY3" fmla="*/ 95574 h 6091000"/>
              <a:gd name="connsiteX4" fmla="*/ 733437 w 741850"/>
              <a:gd name="connsiteY4" fmla="*/ 110384 h 6091000"/>
              <a:gd name="connsiteX5" fmla="*/ 741565 w 741850"/>
              <a:gd name="connsiteY5" fmla="*/ 139533 h 6091000"/>
              <a:gd name="connsiteX6" fmla="*/ 348141 w 741850"/>
              <a:gd name="connsiteY6" fmla="*/ 3343709 h 6091000"/>
              <a:gd name="connsiteX7" fmla="*/ 342134 w 741850"/>
              <a:gd name="connsiteY7" fmla="*/ 3352564 h 6091000"/>
              <a:gd name="connsiteX8" fmla="*/ 345519 w 741850"/>
              <a:gd name="connsiteY8" fmla="*/ 3364712 h 6091000"/>
              <a:gd name="connsiteX9" fmla="*/ 10772 w 741850"/>
              <a:gd name="connsiteY9" fmla="*/ 6091000 h 6091000"/>
              <a:gd name="connsiteX10" fmla="*/ 0 w 741850"/>
              <a:gd name="connsiteY10" fmla="*/ 6091000 h 6091000"/>
              <a:gd name="connsiteX11" fmla="*/ 0 w 741850"/>
              <a:gd name="connsiteY11" fmla="*/ 0 h 6091000"/>
              <a:gd name="connsiteX0" fmla="*/ 239425 w 741850"/>
              <a:gd name="connsiteY0" fmla="*/ 24022 h 6089551"/>
              <a:gd name="connsiteX1" fmla="*/ 5334 w 741850"/>
              <a:gd name="connsiteY1" fmla="*/ 0 h 6089551"/>
              <a:gd name="connsiteX2" fmla="*/ 707633 w 741850"/>
              <a:gd name="connsiteY2" fmla="*/ 91741 h 6089551"/>
              <a:gd name="connsiteX3" fmla="*/ 707340 w 741850"/>
              <a:gd name="connsiteY3" fmla="*/ 94125 h 6089551"/>
              <a:gd name="connsiteX4" fmla="*/ 733437 w 741850"/>
              <a:gd name="connsiteY4" fmla="*/ 108935 h 6089551"/>
              <a:gd name="connsiteX5" fmla="*/ 741565 w 741850"/>
              <a:gd name="connsiteY5" fmla="*/ 138084 h 6089551"/>
              <a:gd name="connsiteX6" fmla="*/ 348141 w 741850"/>
              <a:gd name="connsiteY6" fmla="*/ 3342260 h 6089551"/>
              <a:gd name="connsiteX7" fmla="*/ 342134 w 741850"/>
              <a:gd name="connsiteY7" fmla="*/ 3351115 h 6089551"/>
              <a:gd name="connsiteX8" fmla="*/ 345519 w 741850"/>
              <a:gd name="connsiteY8" fmla="*/ 3363263 h 6089551"/>
              <a:gd name="connsiteX9" fmla="*/ 10772 w 741850"/>
              <a:gd name="connsiteY9" fmla="*/ 6089551 h 6089551"/>
              <a:gd name="connsiteX10" fmla="*/ 0 w 741850"/>
              <a:gd name="connsiteY10" fmla="*/ 6089551 h 6089551"/>
              <a:gd name="connsiteX11" fmla="*/ 239425 w 741850"/>
              <a:gd name="connsiteY11" fmla="*/ 24022 h 6089551"/>
              <a:gd name="connsiteX0" fmla="*/ 239425 w 741850"/>
              <a:gd name="connsiteY0" fmla="*/ 0 h 6065529"/>
              <a:gd name="connsiteX1" fmla="*/ 707633 w 741850"/>
              <a:gd name="connsiteY1" fmla="*/ 67719 h 6065529"/>
              <a:gd name="connsiteX2" fmla="*/ 707340 w 741850"/>
              <a:gd name="connsiteY2" fmla="*/ 70103 h 6065529"/>
              <a:gd name="connsiteX3" fmla="*/ 733437 w 741850"/>
              <a:gd name="connsiteY3" fmla="*/ 84913 h 6065529"/>
              <a:gd name="connsiteX4" fmla="*/ 741565 w 741850"/>
              <a:gd name="connsiteY4" fmla="*/ 114062 h 6065529"/>
              <a:gd name="connsiteX5" fmla="*/ 348141 w 741850"/>
              <a:gd name="connsiteY5" fmla="*/ 3318238 h 6065529"/>
              <a:gd name="connsiteX6" fmla="*/ 342134 w 741850"/>
              <a:gd name="connsiteY6" fmla="*/ 3327093 h 6065529"/>
              <a:gd name="connsiteX7" fmla="*/ 345519 w 741850"/>
              <a:gd name="connsiteY7" fmla="*/ 3339241 h 6065529"/>
              <a:gd name="connsiteX8" fmla="*/ 10772 w 741850"/>
              <a:gd name="connsiteY8" fmla="*/ 6065529 h 6065529"/>
              <a:gd name="connsiteX9" fmla="*/ 0 w 741850"/>
              <a:gd name="connsiteY9" fmla="*/ 6065529 h 6065529"/>
              <a:gd name="connsiteX10" fmla="*/ 239425 w 741850"/>
              <a:gd name="connsiteY10" fmla="*/ 0 h 6065529"/>
              <a:gd name="connsiteX0" fmla="*/ 228653 w 731078"/>
              <a:gd name="connsiteY0" fmla="*/ 0 h 6065529"/>
              <a:gd name="connsiteX1" fmla="*/ 696861 w 731078"/>
              <a:gd name="connsiteY1" fmla="*/ 67719 h 6065529"/>
              <a:gd name="connsiteX2" fmla="*/ 696568 w 731078"/>
              <a:gd name="connsiteY2" fmla="*/ 70103 h 6065529"/>
              <a:gd name="connsiteX3" fmla="*/ 722665 w 731078"/>
              <a:gd name="connsiteY3" fmla="*/ 84913 h 6065529"/>
              <a:gd name="connsiteX4" fmla="*/ 730793 w 731078"/>
              <a:gd name="connsiteY4" fmla="*/ 114062 h 6065529"/>
              <a:gd name="connsiteX5" fmla="*/ 337369 w 731078"/>
              <a:gd name="connsiteY5" fmla="*/ 3318238 h 6065529"/>
              <a:gd name="connsiteX6" fmla="*/ 331362 w 731078"/>
              <a:gd name="connsiteY6" fmla="*/ 3327093 h 6065529"/>
              <a:gd name="connsiteX7" fmla="*/ 334747 w 731078"/>
              <a:gd name="connsiteY7" fmla="*/ 3339241 h 6065529"/>
              <a:gd name="connsiteX8" fmla="*/ 0 w 731078"/>
              <a:gd name="connsiteY8" fmla="*/ 6065529 h 6065529"/>
              <a:gd name="connsiteX9" fmla="*/ 45264 w 731078"/>
              <a:gd name="connsiteY9" fmla="*/ 5647809 h 6065529"/>
              <a:gd name="connsiteX10" fmla="*/ 228653 w 731078"/>
              <a:gd name="connsiteY10" fmla="*/ 0 h 6065529"/>
              <a:gd name="connsiteX0" fmla="*/ 228653 w 731078"/>
              <a:gd name="connsiteY0" fmla="*/ 0 h 6065529"/>
              <a:gd name="connsiteX1" fmla="*/ 696861 w 731078"/>
              <a:gd name="connsiteY1" fmla="*/ 67719 h 6065529"/>
              <a:gd name="connsiteX2" fmla="*/ 696568 w 731078"/>
              <a:gd name="connsiteY2" fmla="*/ 70103 h 6065529"/>
              <a:gd name="connsiteX3" fmla="*/ 722665 w 731078"/>
              <a:gd name="connsiteY3" fmla="*/ 84913 h 6065529"/>
              <a:gd name="connsiteX4" fmla="*/ 730793 w 731078"/>
              <a:gd name="connsiteY4" fmla="*/ 114062 h 6065529"/>
              <a:gd name="connsiteX5" fmla="*/ 337369 w 731078"/>
              <a:gd name="connsiteY5" fmla="*/ 3318238 h 6065529"/>
              <a:gd name="connsiteX6" fmla="*/ 331362 w 731078"/>
              <a:gd name="connsiteY6" fmla="*/ 3327093 h 6065529"/>
              <a:gd name="connsiteX7" fmla="*/ 334747 w 731078"/>
              <a:gd name="connsiteY7" fmla="*/ 3339241 h 6065529"/>
              <a:gd name="connsiteX8" fmla="*/ 0 w 731078"/>
              <a:gd name="connsiteY8" fmla="*/ 6065529 h 6065529"/>
              <a:gd name="connsiteX9" fmla="*/ 29981 w 731078"/>
              <a:gd name="connsiteY9" fmla="*/ 5647809 h 6065529"/>
              <a:gd name="connsiteX10" fmla="*/ 228653 w 731078"/>
              <a:gd name="connsiteY10" fmla="*/ 0 h 6065529"/>
              <a:gd name="connsiteX0" fmla="*/ 198672 w 701097"/>
              <a:gd name="connsiteY0" fmla="*/ 0 h 5785351"/>
              <a:gd name="connsiteX1" fmla="*/ 666880 w 701097"/>
              <a:gd name="connsiteY1" fmla="*/ 67719 h 5785351"/>
              <a:gd name="connsiteX2" fmla="*/ 666587 w 701097"/>
              <a:gd name="connsiteY2" fmla="*/ 70103 h 5785351"/>
              <a:gd name="connsiteX3" fmla="*/ 692684 w 701097"/>
              <a:gd name="connsiteY3" fmla="*/ 84913 h 5785351"/>
              <a:gd name="connsiteX4" fmla="*/ 700812 w 701097"/>
              <a:gd name="connsiteY4" fmla="*/ 114062 h 5785351"/>
              <a:gd name="connsiteX5" fmla="*/ 307388 w 701097"/>
              <a:gd name="connsiteY5" fmla="*/ 3318238 h 5785351"/>
              <a:gd name="connsiteX6" fmla="*/ 301381 w 701097"/>
              <a:gd name="connsiteY6" fmla="*/ 3327093 h 5785351"/>
              <a:gd name="connsiteX7" fmla="*/ 304766 w 701097"/>
              <a:gd name="connsiteY7" fmla="*/ 3339241 h 5785351"/>
              <a:gd name="connsiteX8" fmla="*/ 5678 w 701097"/>
              <a:gd name="connsiteY8" fmla="*/ 5785351 h 5785351"/>
              <a:gd name="connsiteX9" fmla="*/ 0 w 701097"/>
              <a:gd name="connsiteY9" fmla="*/ 5647809 h 5785351"/>
              <a:gd name="connsiteX10" fmla="*/ 198672 w 701097"/>
              <a:gd name="connsiteY10" fmla="*/ 0 h 578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1097" h="5785351">
                <a:moveTo>
                  <a:pt x="198672" y="0"/>
                </a:moveTo>
                <a:lnTo>
                  <a:pt x="666880" y="67719"/>
                </a:lnTo>
                <a:cubicBezTo>
                  <a:pt x="666783" y="68514"/>
                  <a:pt x="666684" y="69308"/>
                  <a:pt x="666587" y="70103"/>
                </a:cubicBezTo>
                <a:lnTo>
                  <a:pt x="692684" y="84913"/>
                </a:lnTo>
                <a:cubicBezTo>
                  <a:pt x="698914" y="92886"/>
                  <a:pt x="702110" y="103227"/>
                  <a:pt x="700812" y="114062"/>
                </a:cubicBezTo>
                <a:lnTo>
                  <a:pt x="307388" y="3318238"/>
                </a:lnTo>
                <a:lnTo>
                  <a:pt x="301381" y="3327093"/>
                </a:lnTo>
                <a:lnTo>
                  <a:pt x="304766" y="3339241"/>
                </a:lnTo>
                <a:lnTo>
                  <a:pt x="5678" y="5785351"/>
                </a:lnTo>
                <a:lnTo>
                  <a:pt x="0" y="5647809"/>
                </a:lnTo>
                <a:lnTo>
                  <a:pt x="198672" y="0"/>
                </a:lnTo>
                <a:close/>
              </a:path>
            </a:pathLst>
          </a:custGeom>
          <a:solidFill>
            <a:srgbClr val="000000">
              <a:alpha val="3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10CC4E-7424-4E04-842E-3AC4006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"/>
            <a:ext cx="11428519" cy="6858000"/>
          </a:xfrm>
          <a:custGeom>
            <a:avLst/>
            <a:gdLst>
              <a:gd name="connsiteX0" fmla="*/ 0 w 11428519"/>
              <a:gd name="connsiteY0" fmla="*/ 0 h 6858000"/>
              <a:gd name="connsiteX1" fmla="*/ 454478 w 11428519"/>
              <a:gd name="connsiteY1" fmla="*/ 0 h 6858000"/>
              <a:gd name="connsiteX2" fmla="*/ 11428519 w 11428519"/>
              <a:gd name="connsiteY2" fmla="*/ 389763 h 6858000"/>
              <a:gd name="connsiteX3" fmla="*/ 11202642 w 11428519"/>
              <a:gd name="connsiteY3" fmla="*/ 6858000 h 6858000"/>
              <a:gd name="connsiteX4" fmla="*/ 11083854 w 11428519"/>
              <a:gd name="connsiteY4" fmla="*/ 6858000 h 6858000"/>
              <a:gd name="connsiteX5" fmla="*/ 11188900 w 11428519"/>
              <a:gd name="connsiteY5" fmla="*/ 3849916 h 6858000"/>
              <a:gd name="connsiteX6" fmla="*/ 11184368 w 11428519"/>
              <a:gd name="connsiteY6" fmla="*/ 3837845 h 6858000"/>
              <a:gd name="connsiteX7" fmla="*/ 11189699 w 11428519"/>
              <a:gd name="connsiteY7" fmla="*/ 3828290 h 6858000"/>
              <a:gd name="connsiteX8" fmla="*/ 11304892 w 11428519"/>
              <a:gd name="connsiteY8" fmla="*/ 529592 h 6858000"/>
              <a:gd name="connsiteX9" fmla="*/ 11294016 w 11428519"/>
              <a:gd name="connsiteY9" fmla="*/ 500627 h 6858000"/>
              <a:gd name="connsiteX10" fmla="*/ 11266114 w 11428519"/>
              <a:gd name="connsiteY10" fmla="*/ 487867 h 6858000"/>
              <a:gd name="connsiteX11" fmla="*/ 11266201 w 11428519"/>
              <a:gd name="connsiteY11" fmla="*/ 485414 h 6858000"/>
              <a:gd name="connsiteX12" fmla="*/ 10617267 w 11428519"/>
              <a:gd name="connsiteY12" fmla="*/ 458327 h 6858000"/>
              <a:gd name="connsiteX13" fmla="*/ 10556118 w 11428519"/>
              <a:gd name="connsiteY13" fmla="*/ 452534 h 6858000"/>
              <a:gd name="connsiteX14" fmla="*/ 10419820 w 11428519"/>
              <a:gd name="connsiteY14" fmla="*/ 445961 h 6858000"/>
              <a:gd name="connsiteX15" fmla="*/ 10326189 w 11428519"/>
              <a:gd name="connsiteY15" fmla="*/ 437758 h 6858000"/>
              <a:gd name="connsiteX16" fmla="*/ 10292900 w 11428519"/>
              <a:gd name="connsiteY16" fmla="*/ 427936 h 6858000"/>
              <a:gd name="connsiteX17" fmla="*/ 10244876 w 11428519"/>
              <a:gd name="connsiteY17" fmla="*/ 418729 h 6858000"/>
              <a:gd name="connsiteX18" fmla="*/ 10165116 w 11428519"/>
              <a:gd name="connsiteY18" fmla="*/ 410209 h 6858000"/>
              <a:gd name="connsiteX19" fmla="*/ 10066210 w 11428519"/>
              <a:gd name="connsiteY19" fmla="*/ 412124 h 6858000"/>
              <a:gd name="connsiteX20" fmla="*/ 9966913 w 11428519"/>
              <a:gd name="connsiteY20" fmla="*/ 412008 h 6858000"/>
              <a:gd name="connsiteX21" fmla="*/ 9828330 w 11428519"/>
              <a:gd name="connsiteY21" fmla="*/ 413906 h 6858000"/>
              <a:gd name="connsiteX22" fmla="*/ 9711635 w 11428519"/>
              <a:gd name="connsiteY22" fmla="*/ 410830 h 6858000"/>
              <a:gd name="connsiteX23" fmla="*/ 9690102 w 11428519"/>
              <a:gd name="connsiteY23" fmla="*/ 407264 h 6858000"/>
              <a:gd name="connsiteX24" fmla="*/ 9572280 w 11428519"/>
              <a:gd name="connsiteY24" fmla="*/ 419684 h 6858000"/>
              <a:gd name="connsiteX25" fmla="*/ 9510668 w 11428519"/>
              <a:gd name="connsiteY25" fmla="*/ 420087 h 6858000"/>
              <a:gd name="connsiteX26" fmla="*/ 9504040 w 11428519"/>
              <a:gd name="connsiteY26" fmla="*/ 413672 h 6858000"/>
              <a:gd name="connsiteX27" fmla="*/ 9485823 w 11428519"/>
              <a:gd name="connsiteY27" fmla="*/ 414668 h 6858000"/>
              <a:gd name="connsiteX28" fmla="*/ 9480968 w 11428519"/>
              <a:gd name="connsiteY28" fmla="*/ 413579 h 6858000"/>
              <a:gd name="connsiteX29" fmla="*/ 9447565 w 11428519"/>
              <a:gd name="connsiteY29" fmla="*/ 420237 h 6858000"/>
              <a:gd name="connsiteX30" fmla="*/ 9439267 w 11428519"/>
              <a:gd name="connsiteY30" fmla="*/ 421615 h 6858000"/>
              <a:gd name="connsiteX31" fmla="*/ 9137458 w 11428519"/>
              <a:gd name="connsiteY31" fmla="*/ 411076 h 6858000"/>
              <a:gd name="connsiteX32" fmla="*/ 9111961 w 11428519"/>
              <a:gd name="connsiteY32" fmla="*/ 399407 h 6858000"/>
              <a:gd name="connsiteX33" fmla="*/ 9041336 w 11428519"/>
              <a:gd name="connsiteY33" fmla="*/ 398298 h 6858000"/>
              <a:gd name="connsiteX34" fmla="*/ 8976104 w 11428519"/>
              <a:gd name="connsiteY34" fmla="*/ 394890 h 6858000"/>
              <a:gd name="connsiteX35" fmla="*/ 8908081 w 11428519"/>
              <a:gd name="connsiteY35" fmla="*/ 391374 h 6858000"/>
              <a:gd name="connsiteX36" fmla="*/ 8846325 w 11428519"/>
              <a:gd name="connsiteY36" fmla="*/ 387158 h 6858000"/>
              <a:gd name="connsiteX37" fmla="*/ 8743808 w 11428519"/>
              <a:gd name="connsiteY37" fmla="*/ 388772 h 6858000"/>
              <a:gd name="connsiteX38" fmla="*/ 0 w 11428519"/>
              <a:gd name="connsiteY38" fmla="*/ 766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1428519" h="6858000">
                <a:moveTo>
                  <a:pt x="0" y="0"/>
                </a:moveTo>
                <a:lnTo>
                  <a:pt x="454478" y="0"/>
                </a:lnTo>
                <a:lnTo>
                  <a:pt x="11428519" y="389763"/>
                </a:lnTo>
                <a:lnTo>
                  <a:pt x="11202642" y="6858000"/>
                </a:lnTo>
                <a:lnTo>
                  <a:pt x="11083854" y="6858000"/>
                </a:lnTo>
                <a:lnTo>
                  <a:pt x="11188900" y="3849916"/>
                </a:lnTo>
                <a:lnTo>
                  <a:pt x="11184368" y="3837845"/>
                </a:lnTo>
                <a:lnTo>
                  <a:pt x="11189699" y="3828290"/>
                </a:lnTo>
                <a:lnTo>
                  <a:pt x="11304892" y="529592"/>
                </a:lnTo>
                <a:cubicBezTo>
                  <a:pt x="11305249" y="518441"/>
                  <a:pt x="11301071" y="508193"/>
                  <a:pt x="11294016" y="500627"/>
                </a:cubicBezTo>
                <a:lnTo>
                  <a:pt x="11266114" y="487867"/>
                </a:lnTo>
                <a:cubicBezTo>
                  <a:pt x="11266143" y="487049"/>
                  <a:pt x="11266172" y="486232"/>
                  <a:pt x="11266201" y="485414"/>
                </a:cubicBezTo>
                <a:lnTo>
                  <a:pt x="10617267" y="458327"/>
                </a:lnTo>
                <a:cubicBezTo>
                  <a:pt x="10608649" y="456182"/>
                  <a:pt x="10574153" y="454056"/>
                  <a:pt x="10556118" y="452534"/>
                </a:cubicBezTo>
                <a:cubicBezTo>
                  <a:pt x="10510712" y="446330"/>
                  <a:pt x="10473071" y="447462"/>
                  <a:pt x="10419820" y="445961"/>
                </a:cubicBezTo>
                <a:cubicBezTo>
                  <a:pt x="10399279" y="450054"/>
                  <a:pt x="10337091" y="447506"/>
                  <a:pt x="10326189" y="437758"/>
                </a:cubicBezTo>
                <a:cubicBezTo>
                  <a:pt x="10313400" y="435319"/>
                  <a:pt x="10297954" y="438166"/>
                  <a:pt x="10292900" y="427936"/>
                </a:cubicBezTo>
                <a:cubicBezTo>
                  <a:pt x="10284124" y="415543"/>
                  <a:pt x="10237086" y="432781"/>
                  <a:pt x="10244876" y="418729"/>
                </a:cubicBezTo>
                <a:cubicBezTo>
                  <a:pt x="10211518" y="430503"/>
                  <a:pt x="10191560" y="417316"/>
                  <a:pt x="10165116" y="410209"/>
                </a:cubicBezTo>
                <a:lnTo>
                  <a:pt x="10066210" y="412124"/>
                </a:lnTo>
                <a:cubicBezTo>
                  <a:pt x="10018033" y="414239"/>
                  <a:pt x="10024782" y="416355"/>
                  <a:pt x="9966913" y="412008"/>
                </a:cubicBezTo>
                <a:cubicBezTo>
                  <a:pt x="9903487" y="416948"/>
                  <a:pt x="9901450" y="412197"/>
                  <a:pt x="9828330" y="413906"/>
                </a:cubicBezTo>
                <a:lnTo>
                  <a:pt x="9711635" y="410830"/>
                </a:lnTo>
                <a:lnTo>
                  <a:pt x="9690102" y="407264"/>
                </a:lnTo>
                <a:cubicBezTo>
                  <a:pt x="9648610" y="413243"/>
                  <a:pt x="9599152" y="403815"/>
                  <a:pt x="9572280" y="419684"/>
                </a:cubicBezTo>
                <a:lnTo>
                  <a:pt x="9510668" y="420087"/>
                </a:lnTo>
                <a:lnTo>
                  <a:pt x="9504040" y="413672"/>
                </a:lnTo>
                <a:lnTo>
                  <a:pt x="9485823" y="414668"/>
                </a:lnTo>
                <a:lnTo>
                  <a:pt x="9480968" y="413579"/>
                </a:lnTo>
                <a:cubicBezTo>
                  <a:pt x="9474592" y="414507"/>
                  <a:pt x="9454515" y="418898"/>
                  <a:pt x="9447565" y="420237"/>
                </a:cubicBezTo>
                <a:lnTo>
                  <a:pt x="9439267" y="421615"/>
                </a:lnTo>
                <a:lnTo>
                  <a:pt x="9137458" y="411076"/>
                </a:lnTo>
                <a:lnTo>
                  <a:pt x="9111961" y="399407"/>
                </a:lnTo>
                <a:lnTo>
                  <a:pt x="9041336" y="398298"/>
                </a:lnTo>
                <a:lnTo>
                  <a:pt x="8976104" y="394890"/>
                </a:lnTo>
                <a:lnTo>
                  <a:pt x="8908081" y="391374"/>
                </a:lnTo>
                <a:lnTo>
                  <a:pt x="8846325" y="387158"/>
                </a:lnTo>
                <a:lnTo>
                  <a:pt x="8743808" y="388772"/>
                </a:lnTo>
                <a:lnTo>
                  <a:pt x="0" y="76664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9B4C8-1FE5-B1FA-AFE5-272489077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915" y="5255663"/>
            <a:ext cx="5694061" cy="9165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FFFFF"/>
                </a:solidFill>
              </a:rPr>
              <a:t>Alex Kimball</a:t>
            </a:r>
          </a:p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FFFFF"/>
                </a:solidFill>
              </a:rPr>
              <a:t>Jacky Irwin</a:t>
            </a:r>
          </a:p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FFFFF"/>
                </a:solidFill>
              </a:rPr>
              <a:t>Tessa Price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585C1-0814-978D-5858-C06C59266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915" y="1943100"/>
            <a:ext cx="5694061" cy="2902365"/>
          </a:xfrm>
        </p:spPr>
        <p:txBody>
          <a:bodyPr>
            <a:normAutofit/>
          </a:bodyPr>
          <a:lstStyle/>
          <a:p>
            <a:r>
              <a:rPr lang="en-US" sz="4000" dirty="0">
                <a:highlight>
                  <a:srgbClr val="B91B37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Fandoms in MHA</a:t>
            </a:r>
          </a:p>
        </p:txBody>
      </p:sp>
    </p:spTree>
    <p:extLst>
      <p:ext uri="{BB962C8B-B14F-4D97-AF65-F5344CB8AC3E}">
        <p14:creationId xmlns:p14="http://schemas.microsoft.com/office/powerpoint/2010/main" val="304615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4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Oval 4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8" name="Rectangle 51">
            <a:extLst>
              <a:ext uri="{FF2B5EF4-FFF2-40B4-BE49-F238E27FC236}">
                <a16:creationId xmlns:a16="http://schemas.microsoft.com/office/drawing/2014/main" id="{3A352D1D-4A63-48A8-8335-5B3A8BE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53">
            <a:extLst>
              <a:ext uri="{FF2B5EF4-FFF2-40B4-BE49-F238E27FC236}">
                <a16:creationId xmlns:a16="http://schemas.microsoft.com/office/drawing/2014/main" id="{A447B5DB-9895-4F80-B037-1DC074A90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961581" cy="6858000"/>
          </a:xfrm>
          <a:custGeom>
            <a:avLst/>
            <a:gdLst>
              <a:gd name="connsiteX0" fmla="*/ 892087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0" fmla="*/ 910375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103756 w 10961581"/>
              <a:gd name="connsiteY6" fmla="*/ 0 h 6858000"/>
              <a:gd name="connsiteX0" fmla="*/ 930588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05886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63638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363638 w 10961581"/>
              <a:gd name="connsiteY6" fmla="*/ 0 h 6858000"/>
              <a:gd name="connsiteX0" fmla="*/ 9508017 w 10961581"/>
              <a:gd name="connsiteY0" fmla="*/ 9625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08017 w 10961581"/>
              <a:gd name="connsiteY6" fmla="*/ 9625 h 6858000"/>
              <a:gd name="connsiteX0" fmla="*/ 9527267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27267 w 1096158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61581" h="6858000">
                <a:moveTo>
                  <a:pt x="9527267" y="0"/>
                </a:moveTo>
                <a:lnTo>
                  <a:pt x="10729569" y="0"/>
                </a:lnTo>
                <a:lnTo>
                  <a:pt x="10961581" y="6604757"/>
                </a:lnTo>
                <a:lnTo>
                  <a:pt x="3198981" y="6858000"/>
                </a:lnTo>
                <a:lnTo>
                  <a:pt x="0" y="6858000"/>
                </a:lnTo>
                <a:lnTo>
                  <a:pt x="0" y="356579"/>
                </a:lnTo>
                <a:lnTo>
                  <a:pt x="9527267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55">
            <a:extLst>
              <a:ext uri="{FF2B5EF4-FFF2-40B4-BE49-F238E27FC236}">
                <a16:creationId xmlns:a16="http://schemas.microsoft.com/office/drawing/2014/main" id="{0CA5747C-8A92-4D00-89F4-4223A1B2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97328"/>
            <a:ext cx="10836068" cy="6786312"/>
          </a:xfrm>
          <a:custGeom>
            <a:avLst/>
            <a:gdLst>
              <a:gd name="connsiteX0" fmla="*/ 10525984 w 10787215"/>
              <a:gd name="connsiteY0" fmla="*/ 0 h 6755717"/>
              <a:gd name="connsiteX1" fmla="*/ 10563060 w 10787215"/>
              <a:gd name="connsiteY1" fmla="*/ 25925 h 6755717"/>
              <a:gd name="connsiteX2" fmla="*/ 10568511 w 10787215"/>
              <a:gd name="connsiteY2" fmla="*/ 48223 h 6755717"/>
              <a:gd name="connsiteX3" fmla="*/ 10671688 w 10787215"/>
              <a:gd name="connsiteY3" fmla="*/ 3001804 h 6755717"/>
              <a:gd name="connsiteX4" fmla="*/ 10683897 w 10787215"/>
              <a:gd name="connsiteY4" fmla="*/ 3351424 h 6755717"/>
              <a:gd name="connsiteX5" fmla="*/ 10787035 w 10787215"/>
              <a:gd name="connsiteY5" fmla="*/ 6304910 h 6755717"/>
              <a:gd name="connsiteX6" fmla="*/ 10787032 w 10787215"/>
              <a:gd name="connsiteY6" fmla="*/ 6304915 h 6755717"/>
              <a:gd name="connsiteX7" fmla="*/ 10787215 w 10787215"/>
              <a:gd name="connsiteY7" fmla="*/ 6310070 h 6755717"/>
              <a:gd name="connsiteX8" fmla="*/ 10779134 w 10787215"/>
              <a:gd name="connsiteY8" fmla="*/ 6324066 h 6755717"/>
              <a:gd name="connsiteX9" fmla="*/ 10772641 w 10787215"/>
              <a:gd name="connsiteY9" fmla="*/ 6339804 h 6755717"/>
              <a:gd name="connsiteX10" fmla="*/ 10767163 w 10787215"/>
              <a:gd name="connsiteY10" fmla="*/ 6344794 h 6755717"/>
              <a:gd name="connsiteX11" fmla="*/ 10761538 w 10787215"/>
              <a:gd name="connsiteY11" fmla="*/ 6354534 h 6755717"/>
              <a:gd name="connsiteX12" fmla="*/ 10753020 w 10787215"/>
              <a:gd name="connsiteY12" fmla="*/ 6354826 h 6755717"/>
              <a:gd name="connsiteX13" fmla="*/ 10742859 w 10787215"/>
              <a:gd name="connsiteY13" fmla="*/ 6358485 h 6755717"/>
              <a:gd name="connsiteX14" fmla="*/ 10717371 w 10787215"/>
              <a:gd name="connsiteY14" fmla="*/ 6359376 h 6755717"/>
              <a:gd name="connsiteX15" fmla="*/ 10716864 w 10787215"/>
              <a:gd name="connsiteY15" fmla="*/ 6360582 h 6755717"/>
              <a:gd name="connsiteX16" fmla="*/ 10676656 w 10787215"/>
              <a:gd name="connsiteY16" fmla="*/ 6389205 h 6755717"/>
              <a:gd name="connsiteX17" fmla="*/ 10597111 w 10787215"/>
              <a:gd name="connsiteY17" fmla="*/ 6363575 h 6755717"/>
              <a:gd name="connsiteX18" fmla="*/ 9820767 w 10787215"/>
              <a:gd name="connsiteY18" fmla="*/ 6390686 h 6755717"/>
              <a:gd name="connsiteX19" fmla="*/ 9807405 w 10787215"/>
              <a:gd name="connsiteY19" fmla="*/ 6395341 h 6755717"/>
              <a:gd name="connsiteX20" fmla="*/ 9775284 w 10787215"/>
              <a:gd name="connsiteY20" fmla="*/ 6400669 h 6755717"/>
              <a:gd name="connsiteX21" fmla="*/ 9642733 w 10787215"/>
              <a:gd name="connsiteY21" fmla="*/ 6406266 h 6755717"/>
              <a:gd name="connsiteX22" fmla="*/ 9564655 w 10787215"/>
              <a:gd name="connsiteY22" fmla="*/ 6413661 h 6755717"/>
              <a:gd name="connsiteX23" fmla="*/ 9536921 w 10787215"/>
              <a:gd name="connsiteY23" fmla="*/ 6422825 h 6755717"/>
              <a:gd name="connsiteX24" fmla="*/ 9496893 w 10787215"/>
              <a:gd name="connsiteY24" fmla="*/ 6431347 h 6755717"/>
              <a:gd name="connsiteX25" fmla="*/ 9427742 w 10787215"/>
              <a:gd name="connsiteY25" fmla="*/ 6451312 h 6755717"/>
              <a:gd name="connsiteX26" fmla="*/ 9360781 w 10787215"/>
              <a:gd name="connsiteY26" fmla="*/ 6461217 h 6755717"/>
              <a:gd name="connsiteX27" fmla="*/ 9315635 w 10787215"/>
              <a:gd name="connsiteY27" fmla="*/ 6464259 h 6755717"/>
              <a:gd name="connsiteX28" fmla="*/ 9309069 w 10787215"/>
              <a:gd name="connsiteY28" fmla="*/ 6464198 h 6755717"/>
              <a:gd name="connsiteX29" fmla="*/ 9254486 w 10787215"/>
              <a:gd name="connsiteY29" fmla="*/ 6455747 h 6755717"/>
              <a:gd name="connsiteX30" fmla="*/ 9249615 w 10787215"/>
              <a:gd name="connsiteY30" fmla="*/ 6461132 h 6755717"/>
              <a:gd name="connsiteX31" fmla="*/ 9232811 w 10787215"/>
              <a:gd name="connsiteY31" fmla="*/ 6467037 h 6755717"/>
              <a:gd name="connsiteX32" fmla="*/ 9218036 w 10787215"/>
              <a:gd name="connsiteY32" fmla="*/ 6461328 h 6755717"/>
              <a:gd name="connsiteX33" fmla="*/ 9149486 w 10787215"/>
              <a:gd name="connsiteY33" fmla="*/ 6452624 h 6755717"/>
              <a:gd name="connsiteX34" fmla="*/ 9049412 w 10787215"/>
              <a:gd name="connsiteY34" fmla="*/ 6445894 h 6755717"/>
              <a:gd name="connsiteX35" fmla="*/ 9034119 w 10787215"/>
              <a:gd name="connsiteY35" fmla="*/ 6440025 h 6755717"/>
              <a:gd name="connsiteX36" fmla="*/ 8935776 w 10787215"/>
              <a:gd name="connsiteY36" fmla="*/ 6427814 h 6755717"/>
              <a:gd name="connsiteX37" fmla="*/ 8884376 w 10787215"/>
              <a:gd name="connsiteY37" fmla="*/ 6427190 h 6755717"/>
              <a:gd name="connsiteX38" fmla="*/ 8878872 w 10787215"/>
              <a:gd name="connsiteY38" fmla="*/ 6433234 h 6755717"/>
              <a:gd name="connsiteX39" fmla="*/ 8863669 w 10787215"/>
              <a:gd name="connsiteY39" fmla="*/ 6432221 h 6755717"/>
              <a:gd name="connsiteX40" fmla="*/ 8859625 w 10787215"/>
              <a:gd name="connsiteY40" fmla="*/ 6433232 h 6755717"/>
              <a:gd name="connsiteX41" fmla="*/ 8836444 w 10787215"/>
              <a:gd name="connsiteY41" fmla="*/ 6437751 h 6755717"/>
              <a:gd name="connsiteX42" fmla="*/ 8831733 w 10787215"/>
              <a:gd name="connsiteY42" fmla="*/ 6426801 h 6755717"/>
              <a:gd name="connsiteX43" fmla="*/ 8824805 w 10787215"/>
              <a:gd name="connsiteY43" fmla="*/ 6425465 h 6755717"/>
              <a:gd name="connsiteX44" fmla="*/ 8573061 w 10787215"/>
              <a:gd name="connsiteY44" fmla="*/ 6434256 h 6755717"/>
              <a:gd name="connsiteX45" fmla="*/ 8551836 w 10787215"/>
              <a:gd name="connsiteY45" fmla="*/ 6445197 h 6755717"/>
              <a:gd name="connsiteX46" fmla="*/ 8484874 w 10787215"/>
              <a:gd name="connsiteY46" fmla="*/ 6455103 h 6755717"/>
              <a:gd name="connsiteX47" fmla="*/ 8439729 w 10787215"/>
              <a:gd name="connsiteY47" fmla="*/ 6458145 h 6755717"/>
              <a:gd name="connsiteX48" fmla="*/ 8433162 w 10787215"/>
              <a:gd name="connsiteY48" fmla="*/ 6458083 h 6755717"/>
              <a:gd name="connsiteX49" fmla="*/ 8378580 w 10787215"/>
              <a:gd name="connsiteY49" fmla="*/ 6449632 h 6755717"/>
              <a:gd name="connsiteX50" fmla="*/ 8373709 w 10787215"/>
              <a:gd name="connsiteY50" fmla="*/ 6455018 h 6755717"/>
              <a:gd name="connsiteX51" fmla="*/ 8356905 w 10787215"/>
              <a:gd name="connsiteY51" fmla="*/ 6460922 h 6755717"/>
              <a:gd name="connsiteX52" fmla="*/ 8342130 w 10787215"/>
              <a:gd name="connsiteY52" fmla="*/ 6455214 h 6755717"/>
              <a:gd name="connsiteX53" fmla="*/ 8273578 w 10787215"/>
              <a:gd name="connsiteY53" fmla="*/ 6446510 h 6755717"/>
              <a:gd name="connsiteX54" fmla="*/ 8256015 w 10787215"/>
              <a:gd name="connsiteY54" fmla="*/ 6445328 h 6755717"/>
              <a:gd name="connsiteX55" fmla="*/ 7524878 w 10787215"/>
              <a:gd name="connsiteY55" fmla="*/ 6470860 h 6755717"/>
              <a:gd name="connsiteX56" fmla="*/ 6892841 w 10787215"/>
              <a:gd name="connsiteY56" fmla="*/ 6492931 h 6755717"/>
              <a:gd name="connsiteX57" fmla="*/ 6476543 w 10787215"/>
              <a:gd name="connsiteY57" fmla="*/ 6507469 h 6755717"/>
              <a:gd name="connsiteX58" fmla="*/ 6443282 w 10787215"/>
              <a:gd name="connsiteY58" fmla="*/ 6508810 h 6755717"/>
              <a:gd name="connsiteX59" fmla="*/ 6241132 w 10787215"/>
              <a:gd name="connsiteY59" fmla="*/ 6515954 h 6755717"/>
              <a:gd name="connsiteX60" fmla="*/ 6239723 w 10787215"/>
              <a:gd name="connsiteY60" fmla="*/ 6515738 h 6755717"/>
              <a:gd name="connsiteX61" fmla="*/ 3903363 w 10787215"/>
              <a:gd name="connsiteY61" fmla="*/ 6597326 h 6755717"/>
              <a:gd name="connsiteX62" fmla="*/ 488708 w 10787215"/>
              <a:gd name="connsiteY62" fmla="*/ 6755717 h 6755717"/>
              <a:gd name="connsiteX63" fmla="*/ 0 w 10787215"/>
              <a:gd name="connsiteY63" fmla="*/ 6755717 h 6755717"/>
              <a:gd name="connsiteX64" fmla="*/ 0 w 10787215"/>
              <a:gd name="connsiteY64" fmla="*/ 376860 h 6755717"/>
              <a:gd name="connsiteX65" fmla="*/ 1459259 w 10787215"/>
              <a:gd name="connsiteY65" fmla="*/ 325901 h 6755717"/>
              <a:gd name="connsiteX66" fmla="*/ 1511989 w 10787215"/>
              <a:gd name="connsiteY66" fmla="*/ 312691 h 6755717"/>
              <a:gd name="connsiteX67" fmla="*/ 1567031 w 10787215"/>
              <a:gd name="connsiteY67" fmla="*/ 322138 h 6755717"/>
              <a:gd name="connsiteX68" fmla="*/ 2295246 w 10787215"/>
              <a:gd name="connsiteY68" fmla="*/ 296708 h 6755717"/>
              <a:gd name="connsiteX69" fmla="*/ 2391907 w 10787215"/>
              <a:gd name="connsiteY69" fmla="*/ 293333 h 6755717"/>
              <a:gd name="connsiteX70" fmla="*/ 2445474 w 10787215"/>
              <a:gd name="connsiteY70" fmla="*/ 279345 h 6755717"/>
              <a:gd name="connsiteX71" fmla="*/ 2500189 w 10787215"/>
              <a:gd name="connsiteY71" fmla="*/ 263547 h 6755717"/>
              <a:gd name="connsiteX72" fmla="*/ 2553172 w 10787215"/>
              <a:gd name="connsiteY72" fmla="*/ 255710 h 6755717"/>
              <a:gd name="connsiteX73" fmla="*/ 2594089 w 10787215"/>
              <a:gd name="connsiteY73" fmla="*/ 253351 h 6755717"/>
              <a:gd name="connsiteX74" fmla="*/ 2637277 w 10787215"/>
              <a:gd name="connsiteY74" fmla="*/ 260039 h 6755717"/>
              <a:gd name="connsiteX75" fmla="*/ 2666118 w 10787215"/>
              <a:gd name="connsiteY75" fmla="*/ 255623 h 6755717"/>
              <a:gd name="connsiteX76" fmla="*/ 2720359 w 10787215"/>
              <a:gd name="connsiteY76" fmla="*/ 262510 h 6755717"/>
              <a:gd name="connsiteX77" fmla="*/ 2799543 w 10787215"/>
              <a:gd name="connsiteY77" fmla="*/ 267835 h 6755717"/>
              <a:gd name="connsiteX78" fmla="*/ 2854155 w 10787215"/>
              <a:gd name="connsiteY78" fmla="*/ 274551 h 6755717"/>
              <a:gd name="connsiteX79" fmla="*/ 2864721 w 10787215"/>
              <a:gd name="connsiteY79" fmla="*/ 276822 h 6755717"/>
              <a:gd name="connsiteX80" fmla="*/ 3220117 w 10787215"/>
              <a:gd name="connsiteY80" fmla="*/ 264411 h 6755717"/>
              <a:gd name="connsiteX81" fmla="*/ 3246230 w 10787215"/>
              <a:gd name="connsiteY81" fmla="*/ 260548 h 6755717"/>
              <a:gd name="connsiteX82" fmla="*/ 3334781 w 10787215"/>
              <a:gd name="connsiteY82" fmla="*/ 260407 h 6755717"/>
              <a:gd name="connsiteX83" fmla="*/ 3347486 w 10787215"/>
              <a:gd name="connsiteY83" fmla="*/ 255944 h 6755717"/>
              <a:gd name="connsiteX84" fmla="*/ 3434099 w 10787215"/>
              <a:gd name="connsiteY84" fmla="*/ 256939 h 6755717"/>
              <a:gd name="connsiteX85" fmla="*/ 3528723 w 10787215"/>
              <a:gd name="connsiteY85" fmla="*/ 250220 h 6755717"/>
              <a:gd name="connsiteX86" fmla="*/ 3535478 w 10787215"/>
              <a:gd name="connsiteY86" fmla="*/ 240807 h 6755717"/>
              <a:gd name="connsiteX87" fmla="*/ 3556228 w 10787215"/>
              <a:gd name="connsiteY87" fmla="*/ 239277 h 6755717"/>
              <a:gd name="connsiteX88" fmla="*/ 3588945 w 10787215"/>
              <a:gd name="connsiteY88" fmla="*/ 238310 h 6755717"/>
              <a:gd name="connsiteX89" fmla="*/ 3662553 w 10787215"/>
              <a:gd name="connsiteY89" fmla="*/ 245371 h 675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57CC9-BE29-88F0-E642-5869ACDE4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10183" r="-1" b="-1"/>
          <a:stretch/>
        </p:blipFill>
        <p:spPr>
          <a:xfrm>
            <a:off x="-1" y="97328"/>
            <a:ext cx="10836068" cy="6786312"/>
          </a:xfrm>
          <a:custGeom>
            <a:avLst/>
            <a:gdLst/>
            <a:ahLst/>
            <a:cxnLst/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</p:spPr>
      </p:pic>
      <p:sp>
        <p:nvSpPr>
          <p:cNvPr id="71" name="Freeform: Shape 57">
            <a:extLst>
              <a:ext uri="{FF2B5EF4-FFF2-40B4-BE49-F238E27FC236}">
                <a16:creationId xmlns:a16="http://schemas.microsoft.com/office/drawing/2014/main" id="{5163BA8B-9A73-44EA-9FA4-BD1D04E8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7355" y="3081675"/>
            <a:ext cx="10951269" cy="3801963"/>
          </a:xfrm>
          <a:custGeom>
            <a:avLst/>
            <a:gdLst>
              <a:gd name="connsiteX0" fmla="*/ 45157 w 10901897"/>
              <a:gd name="connsiteY0" fmla="*/ 0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45157 w 10901897"/>
              <a:gd name="connsiteY0" fmla="*/ 708524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0 w 10901897"/>
              <a:gd name="connsiteY0" fmla="*/ 710101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0" fmla="*/ 0 w 10901897"/>
              <a:gd name="connsiteY0" fmla="*/ 41636 h 6392559"/>
              <a:gd name="connsiteX1" fmla="*/ 10693358 w 10901897"/>
              <a:gd name="connsiteY1" fmla="*/ 0 h 6392559"/>
              <a:gd name="connsiteX2" fmla="*/ 10697473 w 10901897"/>
              <a:gd name="connsiteY2" fmla="*/ 117792 h 6392559"/>
              <a:gd name="connsiteX3" fmla="*/ 10786370 w 10901897"/>
              <a:gd name="connsiteY3" fmla="*/ 2662576 h 6392559"/>
              <a:gd name="connsiteX4" fmla="*/ 10798579 w 10901897"/>
              <a:gd name="connsiteY4" fmla="*/ 3012196 h 6392559"/>
              <a:gd name="connsiteX5" fmla="*/ 10901717 w 10901897"/>
              <a:gd name="connsiteY5" fmla="*/ 5965681 h 6392559"/>
              <a:gd name="connsiteX6" fmla="*/ 10901714 w 10901897"/>
              <a:gd name="connsiteY6" fmla="*/ 5965686 h 6392559"/>
              <a:gd name="connsiteX7" fmla="*/ 10901897 w 10901897"/>
              <a:gd name="connsiteY7" fmla="*/ 5970841 h 6392559"/>
              <a:gd name="connsiteX8" fmla="*/ 10893816 w 10901897"/>
              <a:gd name="connsiteY8" fmla="*/ 5984837 h 6392559"/>
              <a:gd name="connsiteX9" fmla="*/ 10887323 w 10901897"/>
              <a:gd name="connsiteY9" fmla="*/ 6000575 h 6392559"/>
              <a:gd name="connsiteX10" fmla="*/ 10881845 w 10901897"/>
              <a:gd name="connsiteY10" fmla="*/ 6005565 h 6392559"/>
              <a:gd name="connsiteX11" fmla="*/ 10876220 w 10901897"/>
              <a:gd name="connsiteY11" fmla="*/ 6015305 h 6392559"/>
              <a:gd name="connsiteX12" fmla="*/ 10867702 w 10901897"/>
              <a:gd name="connsiteY12" fmla="*/ 6015597 h 6392559"/>
              <a:gd name="connsiteX13" fmla="*/ 10857541 w 10901897"/>
              <a:gd name="connsiteY13" fmla="*/ 6019257 h 6392559"/>
              <a:gd name="connsiteX14" fmla="*/ 10832053 w 10901897"/>
              <a:gd name="connsiteY14" fmla="*/ 6020147 h 6392559"/>
              <a:gd name="connsiteX15" fmla="*/ 10831546 w 10901897"/>
              <a:gd name="connsiteY15" fmla="*/ 6021353 h 6392559"/>
              <a:gd name="connsiteX16" fmla="*/ 10791337 w 10901897"/>
              <a:gd name="connsiteY16" fmla="*/ 6049976 h 6392559"/>
              <a:gd name="connsiteX17" fmla="*/ 10711793 w 10901897"/>
              <a:gd name="connsiteY17" fmla="*/ 6024346 h 6392559"/>
              <a:gd name="connsiteX18" fmla="*/ 9935449 w 10901897"/>
              <a:gd name="connsiteY18" fmla="*/ 6051457 h 6392559"/>
              <a:gd name="connsiteX19" fmla="*/ 9922087 w 10901897"/>
              <a:gd name="connsiteY19" fmla="*/ 6056112 h 6392559"/>
              <a:gd name="connsiteX20" fmla="*/ 9889965 w 10901897"/>
              <a:gd name="connsiteY20" fmla="*/ 6061440 h 6392559"/>
              <a:gd name="connsiteX21" fmla="*/ 9757415 w 10901897"/>
              <a:gd name="connsiteY21" fmla="*/ 6067038 h 6392559"/>
              <a:gd name="connsiteX22" fmla="*/ 9679337 w 10901897"/>
              <a:gd name="connsiteY22" fmla="*/ 6074432 h 6392559"/>
              <a:gd name="connsiteX23" fmla="*/ 9651603 w 10901897"/>
              <a:gd name="connsiteY23" fmla="*/ 6083596 h 6392559"/>
              <a:gd name="connsiteX24" fmla="*/ 9611575 w 10901897"/>
              <a:gd name="connsiteY24" fmla="*/ 6092119 h 6392559"/>
              <a:gd name="connsiteX25" fmla="*/ 9542424 w 10901897"/>
              <a:gd name="connsiteY25" fmla="*/ 6112083 h 6392559"/>
              <a:gd name="connsiteX26" fmla="*/ 9475463 w 10901897"/>
              <a:gd name="connsiteY26" fmla="*/ 6121988 h 6392559"/>
              <a:gd name="connsiteX27" fmla="*/ 9430317 w 10901897"/>
              <a:gd name="connsiteY27" fmla="*/ 6125030 h 6392559"/>
              <a:gd name="connsiteX28" fmla="*/ 9423751 w 10901897"/>
              <a:gd name="connsiteY28" fmla="*/ 6124970 h 6392559"/>
              <a:gd name="connsiteX29" fmla="*/ 9369168 w 10901897"/>
              <a:gd name="connsiteY29" fmla="*/ 6116518 h 6392559"/>
              <a:gd name="connsiteX30" fmla="*/ 9364297 w 10901897"/>
              <a:gd name="connsiteY30" fmla="*/ 6121904 h 6392559"/>
              <a:gd name="connsiteX31" fmla="*/ 9347493 w 10901897"/>
              <a:gd name="connsiteY31" fmla="*/ 6127809 h 6392559"/>
              <a:gd name="connsiteX32" fmla="*/ 9332718 w 10901897"/>
              <a:gd name="connsiteY32" fmla="*/ 6122099 h 6392559"/>
              <a:gd name="connsiteX33" fmla="*/ 9264167 w 10901897"/>
              <a:gd name="connsiteY33" fmla="*/ 6113395 h 6392559"/>
              <a:gd name="connsiteX34" fmla="*/ 9164094 w 10901897"/>
              <a:gd name="connsiteY34" fmla="*/ 6106665 h 6392559"/>
              <a:gd name="connsiteX35" fmla="*/ 9148800 w 10901897"/>
              <a:gd name="connsiteY35" fmla="*/ 6100797 h 6392559"/>
              <a:gd name="connsiteX36" fmla="*/ 9050458 w 10901897"/>
              <a:gd name="connsiteY36" fmla="*/ 6088585 h 6392559"/>
              <a:gd name="connsiteX37" fmla="*/ 8999058 w 10901897"/>
              <a:gd name="connsiteY37" fmla="*/ 6087962 h 6392559"/>
              <a:gd name="connsiteX38" fmla="*/ 8993554 w 10901897"/>
              <a:gd name="connsiteY38" fmla="*/ 6094005 h 6392559"/>
              <a:gd name="connsiteX39" fmla="*/ 8978351 w 10901897"/>
              <a:gd name="connsiteY39" fmla="*/ 6092992 h 6392559"/>
              <a:gd name="connsiteX40" fmla="*/ 8974307 w 10901897"/>
              <a:gd name="connsiteY40" fmla="*/ 6094003 h 6392559"/>
              <a:gd name="connsiteX41" fmla="*/ 8951126 w 10901897"/>
              <a:gd name="connsiteY41" fmla="*/ 6098522 h 6392559"/>
              <a:gd name="connsiteX42" fmla="*/ 8946415 w 10901897"/>
              <a:gd name="connsiteY42" fmla="*/ 6087573 h 6392559"/>
              <a:gd name="connsiteX43" fmla="*/ 8939487 w 10901897"/>
              <a:gd name="connsiteY43" fmla="*/ 6086237 h 6392559"/>
              <a:gd name="connsiteX44" fmla="*/ 8687743 w 10901897"/>
              <a:gd name="connsiteY44" fmla="*/ 6095028 h 6392559"/>
              <a:gd name="connsiteX45" fmla="*/ 8666518 w 10901897"/>
              <a:gd name="connsiteY45" fmla="*/ 6105968 h 6392559"/>
              <a:gd name="connsiteX46" fmla="*/ 8599556 w 10901897"/>
              <a:gd name="connsiteY46" fmla="*/ 6115874 h 6392559"/>
              <a:gd name="connsiteX47" fmla="*/ 8554411 w 10901897"/>
              <a:gd name="connsiteY47" fmla="*/ 6118916 h 6392559"/>
              <a:gd name="connsiteX48" fmla="*/ 8547844 w 10901897"/>
              <a:gd name="connsiteY48" fmla="*/ 6118855 h 6392559"/>
              <a:gd name="connsiteX49" fmla="*/ 8493261 w 10901897"/>
              <a:gd name="connsiteY49" fmla="*/ 6110403 h 6392559"/>
              <a:gd name="connsiteX50" fmla="*/ 8488390 w 10901897"/>
              <a:gd name="connsiteY50" fmla="*/ 6115790 h 6392559"/>
              <a:gd name="connsiteX51" fmla="*/ 8471586 w 10901897"/>
              <a:gd name="connsiteY51" fmla="*/ 6121694 h 6392559"/>
              <a:gd name="connsiteX52" fmla="*/ 8456812 w 10901897"/>
              <a:gd name="connsiteY52" fmla="*/ 6115985 h 6392559"/>
              <a:gd name="connsiteX53" fmla="*/ 8388259 w 10901897"/>
              <a:gd name="connsiteY53" fmla="*/ 6107281 h 6392559"/>
              <a:gd name="connsiteX54" fmla="*/ 8370697 w 10901897"/>
              <a:gd name="connsiteY54" fmla="*/ 6106099 h 6392559"/>
              <a:gd name="connsiteX55" fmla="*/ 7639559 w 10901897"/>
              <a:gd name="connsiteY55" fmla="*/ 6131631 h 6392559"/>
              <a:gd name="connsiteX56" fmla="*/ 7007522 w 10901897"/>
              <a:gd name="connsiteY56" fmla="*/ 6153702 h 6392559"/>
              <a:gd name="connsiteX57" fmla="*/ 6591224 w 10901897"/>
              <a:gd name="connsiteY57" fmla="*/ 6168240 h 6392559"/>
              <a:gd name="connsiteX58" fmla="*/ 6557964 w 10901897"/>
              <a:gd name="connsiteY58" fmla="*/ 6169581 h 6392559"/>
              <a:gd name="connsiteX59" fmla="*/ 6355814 w 10901897"/>
              <a:gd name="connsiteY59" fmla="*/ 6176726 h 6392559"/>
              <a:gd name="connsiteX60" fmla="*/ 6354404 w 10901897"/>
              <a:gd name="connsiteY60" fmla="*/ 6176510 h 6392559"/>
              <a:gd name="connsiteX61" fmla="*/ 4018045 w 10901897"/>
              <a:gd name="connsiteY61" fmla="*/ 6258097 h 6392559"/>
              <a:gd name="connsiteX62" fmla="*/ 168026 w 10901897"/>
              <a:gd name="connsiteY62" fmla="*/ 6392543 h 6392559"/>
              <a:gd name="connsiteX63" fmla="*/ 130799 w 10901897"/>
              <a:gd name="connsiteY63" fmla="*/ 6353320 h 6392559"/>
              <a:gd name="connsiteX64" fmla="*/ 27661 w 10901897"/>
              <a:gd name="connsiteY64" fmla="*/ 3399836 h 6392559"/>
              <a:gd name="connsiteX65" fmla="*/ 15046 w 10901897"/>
              <a:gd name="connsiteY65" fmla="*/ 3038605 h 6392559"/>
              <a:gd name="connsiteX66" fmla="*/ 0 w 10901897"/>
              <a:gd name="connsiteY66" fmla="*/ 2607737 h 6392559"/>
              <a:gd name="connsiteX67" fmla="*/ 0 w 10901897"/>
              <a:gd name="connsiteY67" fmla="*/ 41636 h 6392559"/>
              <a:gd name="connsiteX0" fmla="*/ 0 w 10901897"/>
              <a:gd name="connsiteY0" fmla="*/ 0 h 6350923"/>
              <a:gd name="connsiteX1" fmla="*/ 10697473 w 10901897"/>
              <a:gd name="connsiteY1" fmla="*/ 76156 h 6350923"/>
              <a:gd name="connsiteX2" fmla="*/ 10786370 w 10901897"/>
              <a:gd name="connsiteY2" fmla="*/ 2620940 h 6350923"/>
              <a:gd name="connsiteX3" fmla="*/ 10798579 w 10901897"/>
              <a:gd name="connsiteY3" fmla="*/ 2970560 h 6350923"/>
              <a:gd name="connsiteX4" fmla="*/ 10901717 w 10901897"/>
              <a:gd name="connsiteY4" fmla="*/ 5924045 h 6350923"/>
              <a:gd name="connsiteX5" fmla="*/ 10901714 w 10901897"/>
              <a:gd name="connsiteY5" fmla="*/ 5924050 h 6350923"/>
              <a:gd name="connsiteX6" fmla="*/ 10901897 w 10901897"/>
              <a:gd name="connsiteY6" fmla="*/ 5929205 h 6350923"/>
              <a:gd name="connsiteX7" fmla="*/ 10893816 w 10901897"/>
              <a:gd name="connsiteY7" fmla="*/ 5943201 h 6350923"/>
              <a:gd name="connsiteX8" fmla="*/ 10887323 w 10901897"/>
              <a:gd name="connsiteY8" fmla="*/ 5958939 h 6350923"/>
              <a:gd name="connsiteX9" fmla="*/ 10881845 w 10901897"/>
              <a:gd name="connsiteY9" fmla="*/ 5963929 h 6350923"/>
              <a:gd name="connsiteX10" fmla="*/ 10876220 w 10901897"/>
              <a:gd name="connsiteY10" fmla="*/ 5973669 h 6350923"/>
              <a:gd name="connsiteX11" fmla="*/ 10867702 w 10901897"/>
              <a:gd name="connsiteY11" fmla="*/ 5973961 h 6350923"/>
              <a:gd name="connsiteX12" fmla="*/ 10857541 w 10901897"/>
              <a:gd name="connsiteY12" fmla="*/ 5977621 h 6350923"/>
              <a:gd name="connsiteX13" fmla="*/ 10832053 w 10901897"/>
              <a:gd name="connsiteY13" fmla="*/ 5978511 h 6350923"/>
              <a:gd name="connsiteX14" fmla="*/ 10831546 w 10901897"/>
              <a:gd name="connsiteY14" fmla="*/ 5979717 h 6350923"/>
              <a:gd name="connsiteX15" fmla="*/ 10791337 w 10901897"/>
              <a:gd name="connsiteY15" fmla="*/ 6008340 h 6350923"/>
              <a:gd name="connsiteX16" fmla="*/ 10711793 w 10901897"/>
              <a:gd name="connsiteY16" fmla="*/ 5982710 h 6350923"/>
              <a:gd name="connsiteX17" fmla="*/ 9935449 w 10901897"/>
              <a:gd name="connsiteY17" fmla="*/ 6009821 h 6350923"/>
              <a:gd name="connsiteX18" fmla="*/ 9922087 w 10901897"/>
              <a:gd name="connsiteY18" fmla="*/ 6014476 h 6350923"/>
              <a:gd name="connsiteX19" fmla="*/ 9889965 w 10901897"/>
              <a:gd name="connsiteY19" fmla="*/ 6019804 h 6350923"/>
              <a:gd name="connsiteX20" fmla="*/ 9757415 w 10901897"/>
              <a:gd name="connsiteY20" fmla="*/ 6025402 h 6350923"/>
              <a:gd name="connsiteX21" fmla="*/ 9679337 w 10901897"/>
              <a:gd name="connsiteY21" fmla="*/ 6032796 h 6350923"/>
              <a:gd name="connsiteX22" fmla="*/ 9651603 w 10901897"/>
              <a:gd name="connsiteY22" fmla="*/ 6041960 h 6350923"/>
              <a:gd name="connsiteX23" fmla="*/ 9611575 w 10901897"/>
              <a:gd name="connsiteY23" fmla="*/ 6050483 h 6350923"/>
              <a:gd name="connsiteX24" fmla="*/ 9542424 w 10901897"/>
              <a:gd name="connsiteY24" fmla="*/ 6070447 h 6350923"/>
              <a:gd name="connsiteX25" fmla="*/ 9475463 w 10901897"/>
              <a:gd name="connsiteY25" fmla="*/ 6080352 h 6350923"/>
              <a:gd name="connsiteX26" fmla="*/ 9430317 w 10901897"/>
              <a:gd name="connsiteY26" fmla="*/ 6083394 h 6350923"/>
              <a:gd name="connsiteX27" fmla="*/ 9423751 w 10901897"/>
              <a:gd name="connsiteY27" fmla="*/ 6083334 h 6350923"/>
              <a:gd name="connsiteX28" fmla="*/ 9369168 w 10901897"/>
              <a:gd name="connsiteY28" fmla="*/ 6074882 h 6350923"/>
              <a:gd name="connsiteX29" fmla="*/ 9364297 w 10901897"/>
              <a:gd name="connsiteY29" fmla="*/ 6080268 h 6350923"/>
              <a:gd name="connsiteX30" fmla="*/ 9347493 w 10901897"/>
              <a:gd name="connsiteY30" fmla="*/ 6086173 h 6350923"/>
              <a:gd name="connsiteX31" fmla="*/ 9332718 w 10901897"/>
              <a:gd name="connsiteY31" fmla="*/ 6080463 h 6350923"/>
              <a:gd name="connsiteX32" fmla="*/ 9264167 w 10901897"/>
              <a:gd name="connsiteY32" fmla="*/ 6071759 h 6350923"/>
              <a:gd name="connsiteX33" fmla="*/ 9164094 w 10901897"/>
              <a:gd name="connsiteY33" fmla="*/ 6065029 h 6350923"/>
              <a:gd name="connsiteX34" fmla="*/ 9148800 w 10901897"/>
              <a:gd name="connsiteY34" fmla="*/ 6059161 h 6350923"/>
              <a:gd name="connsiteX35" fmla="*/ 9050458 w 10901897"/>
              <a:gd name="connsiteY35" fmla="*/ 6046949 h 6350923"/>
              <a:gd name="connsiteX36" fmla="*/ 8999058 w 10901897"/>
              <a:gd name="connsiteY36" fmla="*/ 6046326 h 6350923"/>
              <a:gd name="connsiteX37" fmla="*/ 8993554 w 10901897"/>
              <a:gd name="connsiteY37" fmla="*/ 6052369 h 6350923"/>
              <a:gd name="connsiteX38" fmla="*/ 8978351 w 10901897"/>
              <a:gd name="connsiteY38" fmla="*/ 6051356 h 6350923"/>
              <a:gd name="connsiteX39" fmla="*/ 8974307 w 10901897"/>
              <a:gd name="connsiteY39" fmla="*/ 6052367 h 6350923"/>
              <a:gd name="connsiteX40" fmla="*/ 8951126 w 10901897"/>
              <a:gd name="connsiteY40" fmla="*/ 6056886 h 6350923"/>
              <a:gd name="connsiteX41" fmla="*/ 8946415 w 10901897"/>
              <a:gd name="connsiteY41" fmla="*/ 6045937 h 6350923"/>
              <a:gd name="connsiteX42" fmla="*/ 8939487 w 10901897"/>
              <a:gd name="connsiteY42" fmla="*/ 6044601 h 6350923"/>
              <a:gd name="connsiteX43" fmla="*/ 8687743 w 10901897"/>
              <a:gd name="connsiteY43" fmla="*/ 6053392 h 6350923"/>
              <a:gd name="connsiteX44" fmla="*/ 8666518 w 10901897"/>
              <a:gd name="connsiteY44" fmla="*/ 6064332 h 6350923"/>
              <a:gd name="connsiteX45" fmla="*/ 8599556 w 10901897"/>
              <a:gd name="connsiteY45" fmla="*/ 6074238 h 6350923"/>
              <a:gd name="connsiteX46" fmla="*/ 8554411 w 10901897"/>
              <a:gd name="connsiteY46" fmla="*/ 6077280 h 6350923"/>
              <a:gd name="connsiteX47" fmla="*/ 8547844 w 10901897"/>
              <a:gd name="connsiteY47" fmla="*/ 6077219 h 6350923"/>
              <a:gd name="connsiteX48" fmla="*/ 8493261 w 10901897"/>
              <a:gd name="connsiteY48" fmla="*/ 6068767 h 6350923"/>
              <a:gd name="connsiteX49" fmla="*/ 8488390 w 10901897"/>
              <a:gd name="connsiteY49" fmla="*/ 6074154 h 6350923"/>
              <a:gd name="connsiteX50" fmla="*/ 8471586 w 10901897"/>
              <a:gd name="connsiteY50" fmla="*/ 6080058 h 6350923"/>
              <a:gd name="connsiteX51" fmla="*/ 8456812 w 10901897"/>
              <a:gd name="connsiteY51" fmla="*/ 6074349 h 6350923"/>
              <a:gd name="connsiteX52" fmla="*/ 8388259 w 10901897"/>
              <a:gd name="connsiteY52" fmla="*/ 6065645 h 6350923"/>
              <a:gd name="connsiteX53" fmla="*/ 8370697 w 10901897"/>
              <a:gd name="connsiteY53" fmla="*/ 6064463 h 6350923"/>
              <a:gd name="connsiteX54" fmla="*/ 7639559 w 10901897"/>
              <a:gd name="connsiteY54" fmla="*/ 6089995 h 6350923"/>
              <a:gd name="connsiteX55" fmla="*/ 7007522 w 10901897"/>
              <a:gd name="connsiteY55" fmla="*/ 6112066 h 6350923"/>
              <a:gd name="connsiteX56" fmla="*/ 6591224 w 10901897"/>
              <a:gd name="connsiteY56" fmla="*/ 6126604 h 6350923"/>
              <a:gd name="connsiteX57" fmla="*/ 6557964 w 10901897"/>
              <a:gd name="connsiteY57" fmla="*/ 6127945 h 6350923"/>
              <a:gd name="connsiteX58" fmla="*/ 6355814 w 10901897"/>
              <a:gd name="connsiteY58" fmla="*/ 6135090 h 6350923"/>
              <a:gd name="connsiteX59" fmla="*/ 6354404 w 10901897"/>
              <a:gd name="connsiteY59" fmla="*/ 6134874 h 6350923"/>
              <a:gd name="connsiteX60" fmla="*/ 4018045 w 10901897"/>
              <a:gd name="connsiteY60" fmla="*/ 6216461 h 6350923"/>
              <a:gd name="connsiteX61" fmla="*/ 168026 w 10901897"/>
              <a:gd name="connsiteY61" fmla="*/ 6350907 h 6350923"/>
              <a:gd name="connsiteX62" fmla="*/ 130799 w 10901897"/>
              <a:gd name="connsiteY62" fmla="*/ 6311684 h 6350923"/>
              <a:gd name="connsiteX63" fmla="*/ 27661 w 10901897"/>
              <a:gd name="connsiteY63" fmla="*/ 3358200 h 6350923"/>
              <a:gd name="connsiteX64" fmla="*/ 15046 w 10901897"/>
              <a:gd name="connsiteY64" fmla="*/ 2996969 h 6350923"/>
              <a:gd name="connsiteX65" fmla="*/ 0 w 10901897"/>
              <a:gd name="connsiteY65" fmla="*/ 2566101 h 6350923"/>
              <a:gd name="connsiteX66" fmla="*/ 0 w 10901897"/>
              <a:gd name="connsiteY66" fmla="*/ 0 h 6350923"/>
              <a:gd name="connsiteX0" fmla="*/ 0 w 10901897"/>
              <a:gd name="connsiteY0" fmla="*/ 0 h 6350923"/>
              <a:gd name="connsiteX1" fmla="*/ 10786370 w 10901897"/>
              <a:gd name="connsiteY1" fmla="*/ 2620940 h 6350923"/>
              <a:gd name="connsiteX2" fmla="*/ 10798579 w 10901897"/>
              <a:gd name="connsiteY2" fmla="*/ 2970560 h 6350923"/>
              <a:gd name="connsiteX3" fmla="*/ 10901717 w 10901897"/>
              <a:gd name="connsiteY3" fmla="*/ 5924045 h 6350923"/>
              <a:gd name="connsiteX4" fmla="*/ 10901714 w 10901897"/>
              <a:gd name="connsiteY4" fmla="*/ 5924050 h 6350923"/>
              <a:gd name="connsiteX5" fmla="*/ 10901897 w 10901897"/>
              <a:gd name="connsiteY5" fmla="*/ 5929205 h 6350923"/>
              <a:gd name="connsiteX6" fmla="*/ 10893816 w 10901897"/>
              <a:gd name="connsiteY6" fmla="*/ 5943201 h 6350923"/>
              <a:gd name="connsiteX7" fmla="*/ 10887323 w 10901897"/>
              <a:gd name="connsiteY7" fmla="*/ 5958939 h 6350923"/>
              <a:gd name="connsiteX8" fmla="*/ 10881845 w 10901897"/>
              <a:gd name="connsiteY8" fmla="*/ 5963929 h 6350923"/>
              <a:gd name="connsiteX9" fmla="*/ 10876220 w 10901897"/>
              <a:gd name="connsiteY9" fmla="*/ 5973669 h 6350923"/>
              <a:gd name="connsiteX10" fmla="*/ 10867702 w 10901897"/>
              <a:gd name="connsiteY10" fmla="*/ 5973961 h 6350923"/>
              <a:gd name="connsiteX11" fmla="*/ 10857541 w 10901897"/>
              <a:gd name="connsiteY11" fmla="*/ 5977621 h 6350923"/>
              <a:gd name="connsiteX12" fmla="*/ 10832053 w 10901897"/>
              <a:gd name="connsiteY12" fmla="*/ 5978511 h 6350923"/>
              <a:gd name="connsiteX13" fmla="*/ 10831546 w 10901897"/>
              <a:gd name="connsiteY13" fmla="*/ 5979717 h 6350923"/>
              <a:gd name="connsiteX14" fmla="*/ 10791337 w 10901897"/>
              <a:gd name="connsiteY14" fmla="*/ 6008340 h 6350923"/>
              <a:gd name="connsiteX15" fmla="*/ 10711793 w 10901897"/>
              <a:gd name="connsiteY15" fmla="*/ 5982710 h 6350923"/>
              <a:gd name="connsiteX16" fmla="*/ 9935449 w 10901897"/>
              <a:gd name="connsiteY16" fmla="*/ 6009821 h 6350923"/>
              <a:gd name="connsiteX17" fmla="*/ 9922087 w 10901897"/>
              <a:gd name="connsiteY17" fmla="*/ 6014476 h 6350923"/>
              <a:gd name="connsiteX18" fmla="*/ 9889965 w 10901897"/>
              <a:gd name="connsiteY18" fmla="*/ 6019804 h 6350923"/>
              <a:gd name="connsiteX19" fmla="*/ 9757415 w 10901897"/>
              <a:gd name="connsiteY19" fmla="*/ 6025402 h 6350923"/>
              <a:gd name="connsiteX20" fmla="*/ 9679337 w 10901897"/>
              <a:gd name="connsiteY20" fmla="*/ 6032796 h 6350923"/>
              <a:gd name="connsiteX21" fmla="*/ 9651603 w 10901897"/>
              <a:gd name="connsiteY21" fmla="*/ 6041960 h 6350923"/>
              <a:gd name="connsiteX22" fmla="*/ 9611575 w 10901897"/>
              <a:gd name="connsiteY22" fmla="*/ 6050483 h 6350923"/>
              <a:gd name="connsiteX23" fmla="*/ 9542424 w 10901897"/>
              <a:gd name="connsiteY23" fmla="*/ 6070447 h 6350923"/>
              <a:gd name="connsiteX24" fmla="*/ 9475463 w 10901897"/>
              <a:gd name="connsiteY24" fmla="*/ 6080352 h 6350923"/>
              <a:gd name="connsiteX25" fmla="*/ 9430317 w 10901897"/>
              <a:gd name="connsiteY25" fmla="*/ 6083394 h 6350923"/>
              <a:gd name="connsiteX26" fmla="*/ 9423751 w 10901897"/>
              <a:gd name="connsiteY26" fmla="*/ 6083334 h 6350923"/>
              <a:gd name="connsiteX27" fmla="*/ 9369168 w 10901897"/>
              <a:gd name="connsiteY27" fmla="*/ 6074882 h 6350923"/>
              <a:gd name="connsiteX28" fmla="*/ 9364297 w 10901897"/>
              <a:gd name="connsiteY28" fmla="*/ 6080268 h 6350923"/>
              <a:gd name="connsiteX29" fmla="*/ 9347493 w 10901897"/>
              <a:gd name="connsiteY29" fmla="*/ 6086173 h 6350923"/>
              <a:gd name="connsiteX30" fmla="*/ 9332718 w 10901897"/>
              <a:gd name="connsiteY30" fmla="*/ 6080463 h 6350923"/>
              <a:gd name="connsiteX31" fmla="*/ 9264167 w 10901897"/>
              <a:gd name="connsiteY31" fmla="*/ 6071759 h 6350923"/>
              <a:gd name="connsiteX32" fmla="*/ 9164094 w 10901897"/>
              <a:gd name="connsiteY32" fmla="*/ 6065029 h 6350923"/>
              <a:gd name="connsiteX33" fmla="*/ 9148800 w 10901897"/>
              <a:gd name="connsiteY33" fmla="*/ 6059161 h 6350923"/>
              <a:gd name="connsiteX34" fmla="*/ 9050458 w 10901897"/>
              <a:gd name="connsiteY34" fmla="*/ 6046949 h 6350923"/>
              <a:gd name="connsiteX35" fmla="*/ 8999058 w 10901897"/>
              <a:gd name="connsiteY35" fmla="*/ 6046326 h 6350923"/>
              <a:gd name="connsiteX36" fmla="*/ 8993554 w 10901897"/>
              <a:gd name="connsiteY36" fmla="*/ 6052369 h 6350923"/>
              <a:gd name="connsiteX37" fmla="*/ 8978351 w 10901897"/>
              <a:gd name="connsiteY37" fmla="*/ 6051356 h 6350923"/>
              <a:gd name="connsiteX38" fmla="*/ 8974307 w 10901897"/>
              <a:gd name="connsiteY38" fmla="*/ 6052367 h 6350923"/>
              <a:gd name="connsiteX39" fmla="*/ 8951126 w 10901897"/>
              <a:gd name="connsiteY39" fmla="*/ 6056886 h 6350923"/>
              <a:gd name="connsiteX40" fmla="*/ 8946415 w 10901897"/>
              <a:gd name="connsiteY40" fmla="*/ 6045937 h 6350923"/>
              <a:gd name="connsiteX41" fmla="*/ 8939487 w 10901897"/>
              <a:gd name="connsiteY41" fmla="*/ 6044601 h 6350923"/>
              <a:gd name="connsiteX42" fmla="*/ 8687743 w 10901897"/>
              <a:gd name="connsiteY42" fmla="*/ 6053392 h 6350923"/>
              <a:gd name="connsiteX43" fmla="*/ 8666518 w 10901897"/>
              <a:gd name="connsiteY43" fmla="*/ 6064332 h 6350923"/>
              <a:gd name="connsiteX44" fmla="*/ 8599556 w 10901897"/>
              <a:gd name="connsiteY44" fmla="*/ 6074238 h 6350923"/>
              <a:gd name="connsiteX45" fmla="*/ 8554411 w 10901897"/>
              <a:gd name="connsiteY45" fmla="*/ 6077280 h 6350923"/>
              <a:gd name="connsiteX46" fmla="*/ 8547844 w 10901897"/>
              <a:gd name="connsiteY46" fmla="*/ 6077219 h 6350923"/>
              <a:gd name="connsiteX47" fmla="*/ 8493261 w 10901897"/>
              <a:gd name="connsiteY47" fmla="*/ 6068767 h 6350923"/>
              <a:gd name="connsiteX48" fmla="*/ 8488390 w 10901897"/>
              <a:gd name="connsiteY48" fmla="*/ 6074154 h 6350923"/>
              <a:gd name="connsiteX49" fmla="*/ 8471586 w 10901897"/>
              <a:gd name="connsiteY49" fmla="*/ 6080058 h 6350923"/>
              <a:gd name="connsiteX50" fmla="*/ 8456812 w 10901897"/>
              <a:gd name="connsiteY50" fmla="*/ 6074349 h 6350923"/>
              <a:gd name="connsiteX51" fmla="*/ 8388259 w 10901897"/>
              <a:gd name="connsiteY51" fmla="*/ 6065645 h 6350923"/>
              <a:gd name="connsiteX52" fmla="*/ 8370697 w 10901897"/>
              <a:gd name="connsiteY52" fmla="*/ 6064463 h 6350923"/>
              <a:gd name="connsiteX53" fmla="*/ 7639559 w 10901897"/>
              <a:gd name="connsiteY53" fmla="*/ 6089995 h 6350923"/>
              <a:gd name="connsiteX54" fmla="*/ 7007522 w 10901897"/>
              <a:gd name="connsiteY54" fmla="*/ 6112066 h 6350923"/>
              <a:gd name="connsiteX55" fmla="*/ 6591224 w 10901897"/>
              <a:gd name="connsiteY55" fmla="*/ 6126604 h 6350923"/>
              <a:gd name="connsiteX56" fmla="*/ 6557964 w 10901897"/>
              <a:gd name="connsiteY56" fmla="*/ 6127945 h 6350923"/>
              <a:gd name="connsiteX57" fmla="*/ 6355814 w 10901897"/>
              <a:gd name="connsiteY57" fmla="*/ 6135090 h 6350923"/>
              <a:gd name="connsiteX58" fmla="*/ 6354404 w 10901897"/>
              <a:gd name="connsiteY58" fmla="*/ 6134874 h 6350923"/>
              <a:gd name="connsiteX59" fmla="*/ 4018045 w 10901897"/>
              <a:gd name="connsiteY59" fmla="*/ 6216461 h 6350923"/>
              <a:gd name="connsiteX60" fmla="*/ 168026 w 10901897"/>
              <a:gd name="connsiteY60" fmla="*/ 6350907 h 6350923"/>
              <a:gd name="connsiteX61" fmla="*/ 130799 w 10901897"/>
              <a:gd name="connsiteY61" fmla="*/ 6311684 h 6350923"/>
              <a:gd name="connsiteX62" fmla="*/ 27661 w 10901897"/>
              <a:gd name="connsiteY62" fmla="*/ 3358200 h 6350923"/>
              <a:gd name="connsiteX63" fmla="*/ 15046 w 10901897"/>
              <a:gd name="connsiteY63" fmla="*/ 2996969 h 6350923"/>
              <a:gd name="connsiteX64" fmla="*/ 0 w 10901897"/>
              <a:gd name="connsiteY64" fmla="*/ 2566101 h 6350923"/>
              <a:gd name="connsiteX65" fmla="*/ 0 w 10901897"/>
              <a:gd name="connsiteY65" fmla="*/ 0 h 6350923"/>
              <a:gd name="connsiteX0" fmla="*/ 0 w 10901897"/>
              <a:gd name="connsiteY0" fmla="*/ 0 h 3784822"/>
              <a:gd name="connsiteX1" fmla="*/ 10786370 w 10901897"/>
              <a:gd name="connsiteY1" fmla="*/ 54839 h 3784822"/>
              <a:gd name="connsiteX2" fmla="*/ 10798579 w 10901897"/>
              <a:gd name="connsiteY2" fmla="*/ 404459 h 3784822"/>
              <a:gd name="connsiteX3" fmla="*/ 10901717 w 10901897"/>
              <a:gd name="connsiteY3" fmla="*/ 3357944 h 3784822"/>
              <a:gd name="connsiteX4" fmla="*/ 10901714 w 10901897"/>
              <a:gd name="connsiteY4" fmla="*/ 3357949 h 3784822"/>
              <a:gd name="connsiteX5" fmla="*/ 10901897 w 10901897"/>
              <a:gd name="connsiteY5" fmla="*/ 3363104 h 3784822"/>
              <a:gd name="connsiteX6" fmla="*/ 10893816 w 10901897"/>
              <a:gd name="connsiteY6" fmla="*/ 3377100 h 3784822"/>
              <a:gd name="connsiteX7" fmla="*/ 10887323 w 10901897"/>
              <a:gd name="connsiteY7" fmla="*/ 3392838 h 3784822"/>
              <a:gd name="connsiteX8" fmla="*/ 10881845 w 10901897"/>
              <a:gd name="connsiteY8" fmla="*/ 3397828 h 3784822"/>
              <a:gd name="connsiteX9" fmla="*/ 10876220 w 10901897"/>
              <a:gd name="connsiteY9" fmla="*/ 3407568 h 3784822"/>
              <a:gd name="connsiteX10" fmla="*/ 10867702 w 10901897"/>
              <a:gd name="connsiteY10" fmla="*/ 3407860 h 3784822"/>
              <a:gd name="connsiteX11" fmla="*/ 10857541 w 10901897"/>
              <a:gd name="connsiteY11" fmla="*/ 3411520 h 3784822"/>
              <a:gd name="connsiteX12" fmla="*/ 10832053 w 10901897"/>
              <a:gd name="connsiteY12" fmla="*/ 3412410 h 3784822"/>
              <a:gd name="connsiteX13" fmla="*/ 10831546 w 10901897"/>
              <a:gd name="connsiteY13" fmla="*/ 3413616 h 3784822"/>
              <a:gd name="connsiteX14" fmla="*/ 10791337 w 10901897"/>
              <a:gd name="connsiteY14" fmla="*/ 3442239 h 3784822"/>
              <a:gd name="connsiteX15" fmla="*/ 10711793 w 10901897"/>
              <a:gd name="connsiteY15" fmla="*/ 3416609 h 3784822"/>
              <a:gd name="connsiteX16" fmla="*/ 9935449 w 10901897"/>
              <a:gd name="connsiteY16" fmla="*/ 3443720 h 3784822"/>
              <a:gd name="connsiteX17" fmla="*/ 9922087 w 10901897"/>
              <a:gd name="connsiteY17" fmla="*/ 3448375 h 3784822"/>
              <a:gd name="connsiteX18" fmla="*/ 9889965 w 10901897"/>
              <a:gd name="connsiteY18" fmla="*/ 3453703 h 3784822"/>
              <a:gd name="connsiteX19" fmla="*/ 9757415 w 10901897"/>
              <a:gd name="connsiteY19" fmla="*/ 3459301 h 3784822"/>
              <a:gd name="connsiteX20" fmla="*/ 9679337 w 10901897"/>
              <a:gd name="connsiteY20" fmla="*/ 3466695 h 3784822"/>
              <a:gd name="connsiteX21" fmla="*/ 9651603 w 10901897"/>
              <a:gd name="connsiteY21" fmla="*/ 3475859 h 3784822"/>
              <a:gd name="connsiteX22" fmla="*/ 9611575 w 10901897"/>
              <a:gd name="connsiteY22" fmla="*/ 3484382 h 3784822"/>
              <a:gd name="connsiteX23" fmla="*/ 9542424 w 10901897"/>
              <a:gd name="connsiteY23" fmla="*/ 3504346 h 3784822"/>
              <a:gd name="connsiteX24" fmla="*/ 9475463 w 10901897"/>
              <a:gd name="connsiteY24" fmla="*/ 3514251 h 3784822"/>
              <a:gd name="connsiteX25" fmla="*/ 9430317 w 10901897"/>
              <a:gd name="connsiteY25" fmla="*/ 3517293 h 3784822"/>
              <a:gd name="connsiteX26" fmla="*/ 9423751 w 10901897"/>
              <a:gd name="connsiteY26" fmla="*/ 3517233 h 3784822"/>
              <a:gd name="connsiteX27" fmla="*/ 9369168 w 10901897"/>
              <a:gd name="connsiteY27" fmla="*/ 3508781 h 3784822"/>
              <a:gd name="connsiteX28" fmla="*/ 9364297 w 10901897"/>
              <a:gd name="connsiteY28" fmla="*/ 3514167 h 3784822"/>
              <a:gd name="connsiteX29" fmla="*/ 9347493 w 10901897"/>
              <a:gd name="connsiteY29" fmla="*/ 3520072 h 3784822"/>
              <a:gd name="connsiteX30" fmla="*/ 9332718 w 10901897"/>
              <a:gd name="connsiteY30" fmla="*/ 3514362 h 3784822"/>
              <a:gd name="connsiteX31" fmla="*/ 9264167 w 10901897"/>
              <a:gd name="connsiteY31" fmla="*/ 3505658 h 3784822"/>
              <a:gd name="connsiteX32" fmla="*/ 9164094 w 10901897"/>
              <a:gd name="connsiteY32" fmla="*/ 3498928 h 3784822"/>
              <a:gd name="connsiteX33" fmla="*/ 9148800 w 10901897"/>
              <a:gd name="connsiteY33" fmla="*/ 3493060 h 3784822"/>
              <a:gd name="connsiteX34" fmla="*/ 9050458 w 10901897"/>
              <a:gd name="connsiteY34" fmla="*/ 3480848 h 3784822"/>
              <a:gd name="connsiteX35" fmla="*/ 8999058 w 10901897"/>
              <a:gd name="connsiteY35" fmla="*/ 3480225 h 3784822"/>
              <a:gd name="connsiteX36" fmla="*/ 8993554 w 10901897"/>
              <a:gd name="connsiteY36" fmla="*/ 3486268 h 3784822"/>
              <a:gd name="connsiteX37" fmla="*/ 8978351 w 10901897"/>
              <a:gd name="connsiteY37" fmla="*/ 3485255 h 3784822"/>
              <a:gd name="connsiteX38" fmla="*/ 8974307 w 10901897"/>
              <a:gd name="connsiteY38" fmla="*/ 3486266 h 3784822"/>
              <a:gd name="connsiteX39" fmla="*/ 8951126 w 10901897"/>
              <a:gd name="connsiteY39" fmla="*/ 3490785 h 3784822"/>
              <a:gd name="connsiteX40" fmla="*/ 8946415 w 10901897"/>
              <a:gd name="connsiteY40" fmla="*/ 3479836 h 3784822"/>
              <a:gd name="connsiteX41" fmla="*/ 8939487 w 10901897"/>
              <a:gd name="connsiteY41" fmla="*/ 3478500 h 3784822"/>
              <a:gd name="connsiteX42" fmla="*/ 8687743 w 10901897"/>
              <a:gd name="connsiteY42" fmla="*/ 3487291 h 3784822"/>
              <a:gd name="connsiteX43" fmla="*/ 8666518 w 10901897"/>
              <a:gd name="connsiteY43" fmla="*/ 3498231 h 3784822"/>
              <a:gd name="connsiteX44" fmla="*/ 8599556 w 10901897"/>
              <a:gd name="connsiteY44" fmla="*/ 3508137 h 3784822"/>
              <a:gd name="connsiteX45" fmla="*/ 8554411 w 10901897"/>
              <a:gd name="connsiteY45" fmla="*/ 3511179 h 3784822"/>
              <a:gd name="connsiteX46" fmla="*/ 8547844 w 10901897"/>
              <a:gd name="connsiteY46" fmla="*/ 3511118 h 3784822"/>
              <a:gd name="connsiteX47" fmla="*/ 8493261 w 10901897"/>
              <a:gd name="connsiteY47" fmla="*/ 3502666 h 3784822"/>
              <a:gd name="connsiteX48" fmla="*/ 8488390 w 10901897"/>
              <a:gd name="connsiteY48" fmla="*/ 3508053 h 3784822"/>
              <a:gd name="connsiteX49" fmla="*/ 8471586 w 10901897"/>
              <a:gd name="connsiteY49" fmla="*/ 3513957 h 3784822"/>
              <a:gd name="connsiteX50" fmla="*/ 8456812 w 10901897"/>
              <a:gd name="connsiteY50" fmla="*/ 3508248 h 3784822"/>
              <a:gd name="connsiteX51" fmla="*/ 8388259 w 10901897"/>
              <a:gd name="connsiteY51" fmla="*/ 3499544 h 3784822"/>
              <a:gd name="connsiteX52" fmla="*/ 8370697 w 10901897"/>
              <a:gd name="connsiteY52" fmla="*/ 3498362 h 3784822"/>
              <a:gd name="connsiteX53" fmla="*/ 7639559 w 10901897"/>
              <a:gd name="connsiteY53" fmla="*/ 3523894 h 3784822"/>
              <a:gd name="connsiteX54" fmla="*/ 7007522 w 10901897"/>
              <a:gd name="connsiteY54" fmla="*/ 3545965 h 3784822"/>
              <a:gd name="connsiteX55" fmla="*/ 6591224 w 10901897"/>
              <a:gd name="connsiteY55" fmla="*/ 3560503 h 3784822"/>
              <a:gd name="connsiteX56" fmla="*/ 6557964 w 10901897"/>
              <a:gd name="connsiteY56" fmla="*/ 3561844 h 3784822"/>
              <a:gd name="connsiteX57" fmla="*/ 6355814 w 10901897"/>
              <a:gd name="connsiteY57" fmla="*/ 3568989 h 3784822"/>
              <a:gd name="connsiteX58" fmla="*/ 6354404 w 10901897"/>
              <a:gd name="connsiteY58" fmla="*/ 3568773 h 3784822"/>
              <a:gd name="connsiteX59" fmla="*/ 4018045 w 10901897"/>
              <a:gd name="connsiteY59" fmla="*/ 3650360 h 3784822"/>
              <a:gd name="connsiteX60" fmla="*/ 168026 w 10901897"/>
              <a:gd name="connsiteY60" fmla="*/ 3784806 h 3784822"/>
              <a:gd name="connsiteX61" fmla="*/ 130799 w 10901897"/>
              <a:gd name="connsiteY61" fmla="*/ 3745583 h 3784822"/>
              <a:gd name="connsiteX62" fmla="*/ 27661 w 10901897"/>
              <a:gd name="connsiteY62" fmla="*/ 792099 h 3784822"/>
              <a:gd name="connsiteX63" fmla="*/ 15046 w 10901897"/>
              <a:gd name="connsiteY63" fmla="*/ 430868 h 3784822"/>
              <a:gd name="connsiteX64" fmla="*/ 0 w 10901897"/>
              <a:gd name="connsiteY64" fmla="*/ 0 h 378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901897" h="3784822">
                <a:moveTo>
                  <a:pt x="0" y="0"/>
                </a:moveTo>
                <a:lnTo>
                  <a:pt x="10786370" y="54839"/>
                </a:lnTo>
                <a:lnTo>
                  <a:pt x="10798579" y="404459"/>
                </a:lnTo>
                <a:lnTo>
                  <a:pt x="10901717" y="3357944"/>
                </a:lnTo>
                <a:cubicBezTo>
                  <a:pt x="10901716" y="3357946"/>
                  <a:pt x="10901715" y="3357947"/>
                  <a:pt x="10901714" y="3357949"/>
                </a:cubicBezTo>
                <a:lnTo>
                  <a:pt x="10901897" y="3363104"/>
                </a:lnTo>
                <a:lnTo>
                  <a:pt x="10893816" y="3377100"/>
                </a:lnTo>
                <a:lnTo>
                  <a:pt x="10887323" y="3392838"/>
                </a:lnTo>
                <a:lnTo>
                  <a:pt x="10881845" y="3397828"/>
                </a:lnTo>
                <a:lnTo>
                  <a:pt x="10876220" y="3407568"/>
                </a:lnTo>
                <a:lnTo>
                  <a:pt x="10867702" y="3407860"/>
                </a:lnTo>
                <a:lnTo>
                  <a:pt x="10857541" y="3411520"/>
                </a:lnTo>
                <a:lnTo>
                  <a:pt x="10832053" y="3412410"/>
                </a:lnTo>
                <a:lnTo>
                  <a:pt x="10831546" y="3413616"/>
                </a:lnTo>
                <a:cubicBezTo>
                  <a:pt x="10830474" y="3428173"/>
                  <a:pt x="10849082" y="3440222"/>
                  <a:pt x="10791337" y="3442239"/>
                </a:cubicBezTo>
                <a:lnTo>
                  <a:pt x="10711793" y="3416609"/>
                </a:lnTo>
                <a:lnTo>
                  <a:pt x="9935449" y="3443720"/>
                </a:lnTo>
                <a:lnTo>
                  <a:pt x="9922087" y="3448375"/>
                </a:lnTo>
                <a:cubicBezTo>
                  <a:pt x="9914905" y="3450370"/>
                  <a:pt x="9905005" y="3452335"/>
                  <a:pt x="9889965" y="3453703"/>
                </a:cubicBezTo>
                <a:cubicBezTo>
                  <a:pt x="9852034" y="3441054"/>
                  <a:pt x="9804605" y="3476443"/>
                  <a:pt x="9757415" y="3459301"/>
                </a:cubicBezTo>
                <a:cubicBezTo>
                  <a:pt x="9740263" y="3455349"/>
                  <a:pt x="9688392" y="3457516"/>
                  <a:pt x="9679337" y="3466695"/>
                </a:cubicBezTo>
                <a:cubicBezTo>
                  <a:pt x="9668677" y="3468953"/>
                  <a:pt x="9655780" y="3466201"/>
                  <a:pt x="9651603" y="3475859"/>
                </a:cubicBezTo>
                <a:cubicBezTo>
                  <a:pt x="9644330" y="3487550"/>
                  <a:pt x="9605022" y="3471055"/>
                  <a:pt x="9611575" y="3484382"/>
                </a:cubicBezTo>
                <a:cubicBezTo>
                  <a:pt x="9583699" y="3473111"/>
                  <a:pt x="9564458" y="3497726"/>
                  <a:pt x="9542424" y="3504346"/>
                </a:cubicBezTo>
                <a:lnTo>
                  <a:pt x="9475463" y="3514251"/>
                </a:lnTo>
                <a:lnTo>
                  <a:pt x="9430317" y="3517293"/>
                </a:lnTo>
                <a:lnTo>
                  <a:pt x="9423751" y="3517233"/>
                </a:lnTo>
                <a:lnTo>
                  <a:pt x="9369168" y="3508781"/>
                </a:lnTo>
                <a:cubicBezTo>
                  <a:pt x="9367971" y="3510714"/>
                  <a:pt x="9366331" y="3512530"/>
                  <a:pt x="9364297" y="3514167"/>
                </a:cubicBezTo>
                <a:lnTo>
                  <a:pt x="9347493" y="3520072"/>
                </a:lnTo>
                <a:lnTo>
                  <a:pt x="9332718" y="3514362"/>
                </a:lnTo>
                <a:lnTo>
                  <a:pt x="9264167" y="3505658"/>
                </a:lnTo>
                <a:lnTo>
                  <a:pt x="9164094" y="3498928"/>
                </a:lnTo>
                <a:lnTo>
                  <a:pt x="9148800" y="3493060"/>
                </a:lnTo>
                <a:cubicBezTo>
                  <a:pt x="9114162" y="3487240"/>
                  <a:pt x="9072940" y="3495967"/>
                  <a:pt x="9050458" y="3480848"/>
                </a:cubicBezTo>
                <a:lnTo>
                  <a:pt x="8999058" y="3480225"/>
                </a:lnTo>
                <a:lnTo>
                  <a:pt x="8993554" y="3486268"/>
                </a:lnTo>
                <a:lnTo>
                  <a:pt x="8978351" y="3485255"/>
                </a:lnTo>
                <a:lnTo>
                  <a:pt x="8974307" y="3486266"/>
                </a:lnTo>
                <a:cubicBezTo>
                  <a:pt x="8966590" y="3488228"/>
                  <a:pt x="8958927" y="3489959"/>
                  <a:pt x="8951126" y="3490785"/>
                </a:cubicBezTo>
                <a:cubicBezTo>
                  <a:pt x="8951758" y="3485238"/>
                  <a:pt x="8949842" y="3481846"/>
                  <a:pt x="8946415" y="3479836"/>
                </a:cubicBezTo>
                <a:lnTo>
                  <a:pt x="8939487" y="3478500"/>
                </a:lnTo>
                <a:lnTo>
                  <a:pt x="8687743" y="3487291"/>
                </a:lnTo>
                <a:lnTo>
                  <a:pt x="8666518" y="3498231"/>
                </a:lnTo>
                <a:lnTo>
                  <a:pt x="8599556" y="3508137"/>
                </a:lnTo>
                <a:lnTo>
                  <a:pt x="8554411" y="3511179"/>
                </a:lnTo>
                <a:lnTo>
                  <a:pt x="8547844" y="3511118"/>
                </a:lnTo>
                <a:lnTo>
                  <a:pt x="8493261" y="3502666"/>
                </a:lnTo>
                <a:cubicBezTo>
                  <a:pt x="8492064" y="3504598"/>
                  <a:pt x="8490425" y="3506416"/>
                  <a:pt x="8488390" y="3508053"/>
                </a:cubicBezTo>
                <a:lnTo>
                  <a:pt x="8471586" y="3513957"/>
                </a:lnTo>
                <a:lnTo>
                  <a:pt x="8456812" y="3508248"/>
                </a:lnTo>
                <a:lnTo>
                  <a:pt x="8388259" y="3499544"/>
                </a:lnTo>
                <a:lnTo>
                  <a:pt x="8370697" y="3498362"/>
                </a:lnTo>
                <a:lnTo>
                  <a:pt x="7639559" y="3523894"/>
                </a:lnTo>
                <a:lnTo>
                  <a:pt x="7007522" y="3545965"/>
                </a:lnTo>
                <a:lnTo>
                  <a:pt x="6591224" y="3560503"/>
                </a:lnTo>
                <a:lnTo>
                  <a:pt x="6557964" y="3561844"/>
                </a:lnTo>
                <a:cubicBezTo>
                  <a:pt x="6565626" y="3569808"/>
                  <a:pt x="6411601" y="3573816"/>
                  <a:pt x="6355814" y="3568989"/>
                </a:cubicBezTo>
                <a:lnTo>
                  <a:pt x="6354404" y="3568773"/>
                </a:lnTo>
                <a:lnTo>
                  <a:pt x="4018045" y="3650360"/>
                </a:lnTo>
                <a:lnTo>
                  <a:pt x="168026" y="3784806"/>
                </a:lnTo>
                <a:cubicBezTo>
                  <a:pt x="148265" y="3785434"/>
                  <a:pt x="131630" y="3767909"/>
                  <a:pt x="130799" y="3745583"/>
                </a:cubicBezTo>
                <a:lnTo>
                  <a:pt x="27661" y="792099"/>
                </a:lnTo>
                <a:lnTo>
                  <a:pt x="15046" y="4308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50000"/>
                </a:srgbClr>
              </a:gs>
              <a:gs pos="44000">
                <a:srgbClr val="000000">
                  <a:alpha val="0"/>
                </a:srgbClr>
              </a:gs>
              <a:gs pos="20000">
                <a:srgbClr val="000000">
                  <a:alpha val="37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0F2FB-9FF6-425C-3CB6-65C354FD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773" y="1847662"/>
            <a:ext cx="5410200" cy="3184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i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Background and Motivation</a:t>
            </a:r>
          </a:p>
        </p:txBody>
      </p:sp>
      <p:grpSp>
        <p:nvGrpSpPr>
          <p:cNvPr id="72" name="Group 59">
            <a:extLst>
              <a:ext uri="{FF2B5EF4-FFF2-40B4-BE49-F238E27FC236}">
                <a16:creationId xmlns:a16="http://schemas.microsoft.com/office/drawing/2014/main" id="{1F91EA59-6DC9-4DBE-A695-5C34F3589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9151E3D-CEBB-4AB7-BD15-2F43F5561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D37F7F1-C11D-4C2D-8852-2F971134B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D65196-FEF1-4579-A9A6-33918DD8A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Oval 61">
              <a:extLst>
                <a:ext uri="{FF2B5EF4-FFF2-40B4-BE49-F238E27FC236}">
                  <a16:creationId xmlns:a16="http://schemas.microsoft.com/office/drawing/2014/main" id="{1B543613-5075-431D-A2F8-1E9DB45FB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73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84A3-4246-C447-06FB-5A69ED31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64A25BA-9E60-3F4A-0B00-C74A41C478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9200" y="2318032"/>
          <a:ext cx="9493250" cy="385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670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4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Oval 4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8" name="Rectangle 51">
            <a:extLst>
              <a:ext uri="{FF2B5EF4-FFF2-40B4-BE49-F238E27FC236}">
                <a16:creationId xmlns:a16="http://schemas.microsoft.com/office/drawing/2014/main" id="{3A352D1D-4A63-48A8-8335-5B3A8BE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53">
            <a:extLst>
              <a:ext uri="{FF2B5EF4-FFF2-40B4-BE49-F238E27FC236}">
                <a16:creationId xmlns:a16="http://schemas.microsoft.com/office/drawing/2014/main" id="{A447B5DB-9895-4F80-B037-1DC074A90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961581" cy="6858000"/>
          </a:xfrm>
          <a:custGeom>
            <a:avLst/>
            <a:gdLst>
              <a:gd name="connsiteX0" fmla="*/ 892087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0" fmla="*/ 910375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103756 w 10961581"/>
              <a:gd name="connsiteY6" fmla="*/ 0 h 6858000"/>
              <a:gd name="connsiteX0" fmla="*/ 930588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05886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63638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363638 w 10961581"/>
              <a:gd name="connsiteY6" fmla="*/ 0 h 6858000"/>
              <a:gd name="connsiteX0" fmla="*/ 9508017 w 10961581"/>
              <a:gd name="connsiteY0" fmla="*/ 9625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08017 w 10961581"/>
              <a:gd name="connsiteY6" fmla="*/ 9625 h 6858000"/>
              <a:gd name="connsiteX0" fmla="*/ 9527267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27267 w 1096158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61581" h="6858000">
                <a:moveTo>
                  <a:pt x="9527267" y="0"/>
                </a:moveTo>
                <a:lnTo>
                  <a:pt x="10729569" y="0"/>
                </a:lnTo>
                <a:lnTo>
                  <a:pt x="10961581" y="6604757"/>
                </a:lnTo>
                <a:lnTo>
                  <a:pt x="3198981" y="6858000"/>
                </a:lnTo>
                <a:lnTo>
                  <a:pt x="0" y="6858000"/>
                </a:lnTo>
                <a:lnTo>
                  <a:pt x="0" y="356579"/>
                </a:lnTo>
                <a:lnTo>
                  <a:pt x="9527267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55">
            <a:extLst>
              <a:ext uri="{FF2B5EF4-FFF2-40B4-BE49-F238E27FC236}">
                <a16:creationId xmlns:a16="http://schemas.microsoft.com/office/drawing/2014/main" id="{0CA5747C-8A92-4D00-89F4-4223A1B2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97328"/>
            <a:ext cx="10836068" cy="6786312"/>
          </a:xfrm>
          <a:custGeom>
            <a:avLst/>
            <a:gdLst>
              <a:gd name="connsiteX0" fmla="*/ 10525984 w 10787215"/>
              <a:gd name="connsiteY0" fmla="*/ 0 h 6755717"/>
              <a:gd name="connsiteX1" fmla="*/ 10563060 w 10787215"/>
              <a:gd name="connsiteY1" fmla="*/ 25925 h 6755717"/>
              <a:gd name="connsiteX2" fmla="*/ 10568511 w 10787215"/>
              <a:gd name="connsiteY2" fmla="*/ 48223 h 6755717"/>
              <a:gd name="connsiteX3" fmla="*/ 10671688 w 10787215"/>
              <a:gd name="connsiteY3" fmla="*/ 3001804 h 6755717"/>
              <a:gd name="connsiteX4" fmla="*/ 10683897 w 10787215"/>
              <a:gd name="connsiteY4" fmla="*/ 3351424 h 6755717"/>
              <a:gd name="connsiteX5" fmla="*/ 10787035 w 10787215"/>
              <a:gd name="connsiteY5" fmla="*/ 6304910 h 6755717"/>
              <a:gd name="connsiteX6" fmla="*/ 10787032 w 10787215"/>
              <a:gd name="connsiteY6" fmla="*/ 6304915 h 6755717"/>
              <a:gd name="connsiteX7" fmla="*/ 10787215 w 10787215"/>
              <a:gd name="connsiteY7" fmla="*/ 6310070 h 6755717"/>
              <a:gd name="connsiteX8" fmla="*/ 10779134 w 10787215"/>
              <a:gd name="connsiteY8" fmla="*/ 6324066 h 6755717"/>
              <a:gd name="connsiteX9" fmla="*/ 10772641 w 10787215"/>
              <a:gd name="connsiteY9" fmla="*/ 6339804 h 6755717"/>
              <a:gd name="connsiteX10" fmla="*/ 10767163 w 10787215"/>
              <a:gd name="connsiteY10" fmla="*/ 6344794 h 6755717"/>
              <a:gd name="connsiteX11" fmla="*/ 10761538 w 10787215"/>
              <a:gd name="connsiteY11" fmla="*/ 6354534 h 6755717"/>
              <a:gd name="connsiteX12" fmla="*/ 10753020 w 10787215"/>
              <a:gd name="connsiteY12" fmla="*/ 6354826 h 6755717"/>
              <a:gd name="connsiteX13" fmla="*/ 10742859 w 10787215"/>
              <a:gd name="connsiteY13" fmla="*/ 6358485 h 6755717"/>
              <a:gd name="connsiteX14" fmla="*/ 10717371 w 10787215"/>
              <a:gd name="connsiteY14" fmla="*/ 6359376 h 6755717"/>
              <a:gd name="connsiteX15" fmla="*/ 10716864 w 10787215"/>
              <a:gd name="connsiteY15" fmla="*/ 6360582 h 6755717"/>
              <a:gd name="connsiteX16" fmla="*/ 10676656 w 10787215"/>
              <a:gd name="connsiteY16" fmla="*/ 6389205 h 6755717"/>
              <a:gd name="connsiteX17" fmla="*/ 10597111 w 10787215"/>
              <a:gd name="connsiteY17" fmla="*/ 6363575 h 6755717"/>
              <a:gd name="connsiteX18" fmla="*/ 9820767 w 10787215"/>
              <a:gd name="connsiteY18" fmla="*/ 6390686 h 6755717"/>
              <a:gd name="connsiteX19" fmla="*/ 9807405 w 10787215"/>
              <a:gd name="connsiteY19" fmla="*/ 6395341 h 6755717"/>
              <a:gd name="connsiteX20" fmla="*/ 9775284 w 10787215"/>
              <a:gd name="connsiteY20" fmla="*/ 6400669 h 6755717"/>
              <a:gd name="connsiteX21" fmla="*/ 9642733 w 10787215"/>
              <a:gd name="connsiteY21" fmla="*/ 6406266 h 6755717"/>
              <a:gd name="connsiteX22" fmla="*/ 9564655 w 10787215"/>
              <a:gd name="connsiteY22" fmla="*/ 6413661 h 6755717"/>
              <a:gd name="connsiteX23" fmla="*/ 9536921 w 10787215"/>
              <a:gd name="connsiteY23" fmla="*/ 6422825 h 6755717"/>
              <a:gd name="connsiteX24" fmla="*/ 9496893 w 10787215"/>
              <a:gd name="connsiteY24" fmla="*/ 6431347 h 6755717"/>
              <a:gd name="connsiteX25" fmla="*/ 9427742 w 10787215"/>
              <a:gd name="connsiteY25" fmla="*/ 6451312 h 6755717"/>
              <a:gd name="connsiteX26" fmla="*/ 9360781 w 10787215"/>
              <a:gd name="connsiteY26" fmla="*/ 6461217 h 6755717"/>
              <a:gd name="connsiteX27" fmla="*/ 9315635 w 10787215"/>
              <a:gd name="connsiteY27" fmla="*/ 6464259 h 6755717"/>
              <a:gd name="connsiteX28" fmla="*/ 9309069 w 10787215"/>
              <a:gd name="connsiteY28" fmla="*/ 6464198 h 6755717"/>
              <a:gd name="connsiteX29" fmla="*/ 9254486 w 10787215"/>
              <a:gd name="connsiteY29" fmla="*/ 6455747 h 6755717"/>
              <a:gd name="connsiteX30" fmla="*/ 9249615 w 10787215"/>
              <a:gd name="connsiteY30" fmla="*/ 6461132 h 6755717"/>
              <a:gd name="connsiteX31" fmla="*/ 9232811 w 10787215"/>
              <a:gd name="connsiteY31" fmla="*/ 6467037 h 6755717"/>
              <a:gd name="connsiteX32" fmla="*/ 9218036 w 10787215"/>
              <a:gd name="connsiteY32" fmla="*/ 6461328 h 6755717"/>
              <a:gd name="connsiteX33" fmla="*/ 9149486 w 10787215"/>
              <a:gd name="connsiteY33" fmla="*/ 6452624 h 6755717"/>
              <a:gd name="connsiteX34" fmla="*/ 9049412 w 10787215"/>
              <a:gd name="connsiteY34" fmla="*/ 6445894 h 6755717"/>
              <a:gd name="connsiteX35" fmla="*/ 9034119 w 10787215"/>
              <a:gd name="connsiteY35" fmla="*/ 6440025 h 6755717"/>
              <a:gd name="connsiteX36" fmla="*/ 8935776 w 10787215"/>
              <a:gd name="connsiteY36" fmla="*/ 6427814 h 6755717"/>
              <a:gd name="connsiteX37" fmla="*/ 8884376 w 10787215"/>
              <a:gd name="connsiteY37" fmla="*/ 6427190 h 6755717"/>
              <a:gd name="connsiteX38" fmla="*/ 8878872 w 10787215"/>
              <a:gd name="connsiteY38" fmla="*/ 6433234 h 6755717"/>
              <a:gd name="connsiteX39" fmla="*/ 8863669 w 10787215"/>
              <a:gd name="connsiteY39" fmla="*/ 6432221 h 6755717"/>
              <a:gd name="connsiteX40" fmla="*/ 8859625 w 10787215"/>
              <a:gd name="connsiteY40" fmla="*/ 6433232 h 6755717"/>
              <a:gd name="connsiteX41" fmla="*/ 8836444 w 10787215"/>
              <a:gd name="connsiteY41" fmla="*/ 6437751 h 6755717"/>
              <a:gd name="connsiteX42" fmla="*/ 8831733 w 10787215"/>
              <a:gd name="connsiteY42" fmla="*/ 6426801 h 6755717"/>
              <a:gd name="connsiteX43" fmla="*/ 8824805 w 10787215"/>
              <a:gd name="connsiteY43" fmla="*/ 6425465 h 6755717"/>
              <a:gd name="connsiteX44" fmla="*/ 8573061 w 10787215"/>
              <a:gd name="connsiteY44" fmla="*/ 6434256 h 6755717"/>
              <a:gd name="connsiteX45" fmla="*/ 8551836 w 10787215"/>
              <a:gd name="connsiteY45" fmla="*/ 6445197 h 6755717"/>
              <a:gd name="connsiteX46" fmla="*/ 8484874 w 10787215"/>
              <a:gd name="connsiteY46" fmla="*/ 6455103 h 6755717"/>
              <a:gd name="connsiteX47" fmla="*/ 8439729 w 10787215"/>
              <a:gd name="connsiteY47" fmla="*/ 6458145 h 6755717"/>
              <a:gd name="connsiteX48" fmla="*/ 8433162 w 10787215"/>
              <a:gd name="connsiteY48" fmla="*/ 6458083 h 6755717"/>
              <a:gd name="connsiteX49" fmla="*/ 8378580 w 10787215"/>
              <a:gd name="connsiteY49" fmla="*/ 6449632 h 6755717"/>
              <a:gd name="connsiteX50" fmla="*/ 8373709 w 10787215"/>
              <a:gd name="connsiteY50" fmla="*/ 6455018 h 6755717"/>
              <a:gd name="connsiteX51" fmla="*/ 8356905 w 10787215"/>
              <a:gd name="connsiteY51" fmla="*/ 6460922 h 6755717"/>
              <a:gd name="connsiteX52" fmla="*/ 8342130 w 10787215"/>
              <a:gd name="connsiteY52" fmla="*/ 6455214 h 6755717"/>
              <a:gd name="connsiteX53" fmla="*/ 8273578 w 10787215"/>
              <a:gd name="connsiteY53" fmla="*/ 6446510 h 6755717"/>
              <a:gd name="connsiteX54" fmla="*/ 8256015 w 10787215"/>
              <a:gd name="connsiteY54" fmla="*/ 6445328 h 6755717"/>
              <a:gd name="connsiteX55" fmla="*/ 7524878 w 10787215"/>
              <a:gd name="connsiteY55" fmla="*/ 6470860 h 6755717"/>
              <a:gd name="connsiteX56" fmla="*/ 6892841 w 10787215"/>
              <a:gd name="connsiteY56" fmla="*/ 6492931 h 6755717"/>
              <a:gd name="connsiteX57" fmla="*/ 6476543 w 10787215"/>
              <a:gd name="connsiteY57" fmla="*/ 6507469 h 6755717"/>
              <a:gd name="connsiteX58" fmla="*/ 6443282 w 10787215"/>
              <a:gd name="connsiteY58" fmla="*/ 6508810 h 6755717"/>
              <a:gd name="connsiteX59" fmla="*/ 6241132 w 10787215"/>
              <a:gd name="connsiteY59" fmla="*/ 6515954 h 6755717"/>
              <a:gd name="connsiteX60" fmla="*/ 6239723 w 10787215"/>
              <a:gd name="connsiteY60" fmla="*/ 6515738 h 6755717"/>
              <a:gd name="connsiteX61" fmla="*/ 3903363 w 10787215"/>
              <a:gd name="connsiteY61" fmla="*/ 6597326 h 6755717"/>
              <a:gd name="connsiteX62" fmla="*/ 488708 w 10787215"/>
              <a:gd name="connsiteY62" fmla="*/ 6755717 h 6755717"/>
              <a:gd name="connsiteX63" fmla="*/ 0 w 10787215"/>
              <a:gd name="connsiteY63" fmla="*/ 6755717 h 6755717"/>
              <a:gd name="connsiteX64" fmla="*/ 0 w 10787215"/>
              <a:gd name="connsiteY64" fmla="*/ 376860 h 6755717"/>
              <a:gd name="connsiteX65" fmla="*/ 1459259 w 10787215"/>
              <a:gd name="connsiteY65" fmla="*/ 325901 h 6755717"/>
              <a:gd name="connsiteX66" fmla="*/ 1511989 w 10787215"/>
              <a:gd name="connsiteY66" fmla="*/ 312691 h 6755717"/>
              <a:gd name="connsiteX67" fmla="*/ 1567031 w 10787215"/>
              <a:gd name="connsiteY67" fmla="*/ 322138 h 6755717"/>
              <a:gd name="connsiteX68" fmla="*/ 2295246 w 10787215"/>
              <a:gd name="connsiteY68" fmla="*/ 296708 h 6755717"/>
              <a:gd name="connsiteX69" fmla="*/ 2391907 w 10787215"/>
              <a:gd name="connsiteY69" fmla="*/ 293333 h 6755717"/>
              <a:gd name="connsiteX70" fmla="*/ 2445474 w 10787215"/>
              <a:gd name="connsiteY70" fmla="*/ 279345 h 6755717"/>
              <a:gd name="connsiteX71" fmla="*/ 2500189 w 10787215"/>
              <a:gd name="connsiteY71" fmla="*/ 263547 h 6755717"/>
              <a:gd name="connsiteX72" fmla="*/ 2553172 w 10787215"/>
              <a:gd name="connsiteY72" fmla="*/ 255710 h 6755717"/>
              <a:gd name="connsiteX73" fmla="*/ 2594089 w 10787215"/>
              <a:gd name="connsiteY73" fmla="*/ 253351 h 6755717"/>
              <a:gd name="connsiteX74" fmla="*/ 2637277 w 10787215"/>
              <a:gd name="connsiteY74" fmla="*/ 260039 h 6755717"/>
              <a:gd name="connsiteX75" fmla="*/ 2666118 w 10787215"/>
              <a:gd name="connsiteY75" fmla="*/ 255623 h 6755717"/>
              <a:gd name="connsiteX76" fmla="*/ 2720359 w 10787215"/>
              <a:gd name="connsiteY76" fmla="*/ 262510 h 6755717"/>
              <a:gd name="connsiteX77" fmla="*/ 2799543 w 10787215"/>
              <a:gd name="connsiteY77" fmla="*/ 267835 h 6755717"/>
              <a:gd name="connsiteX78" fmla="*/ 2854155 w 10787215"/>
              <a:gd name="connsiteY78" fmla="*/ 274551 h 6755717"/>
              <a:gd name="connsiteX79" fmla="*/ 2864721 w 10787215"/>
              <a:gd name="connsiteY79" fmla="*/ 276822 h 6755717"/>
              <a:gd name="connsiteX80" fmla="*/ 3220117 w 10787215"/>
              <a:gd name="connsiteY80" fmla="*/ 264411 h 6755717"/>
              <a:gd name="connsiteX81" fmla="*/ 3246230 w 10787215"/>
              <a:gd name="connsiteY81" fmla="*/ 260548 h 6755717"/>
              <a:gd name="connsiteX82" fmla="*/ 3334781 w 10787215"/>
              <a:gd name="connsiteY82" fmla="*/ 260407 h 6755717"/>
              <a:gd name="connsiteX83" fmla="*/ 3347486 w 10787215"/>
              <a:gd name="connsiteY83" fmla="*/ 255944 h 6755717"/>
              <a:gd name="connsiteX84" fmla="*/ 3434099 w 10787215"/>
              <a:gd name="connsiteY84" fmla="*/ 256939 h 6755717"/>
              <a:gd name="connsiteX85" fmla="*/ 3528723 w 10787215"/>
              <a:gd name="connsiteY85" fmla="*/ 250220 h 6755717"/>
              <a:gd name="connsiteX86" fmla="*/ 3535478 w 10787215"/>
              <a:gd name="connsiteY86" fmla="*/ 240807 h 6755717"/>
              <a:gd name="connsiteX87" fmla="*/ 3556228 w 10787215"/>
              <a:gd name="connsiteY87" fmla="*/ 239277 h 6755717"/>
              <a:gd name="connsiteX88" fmla="*/ 3588945 w 10787215"/>
              <a:gd name="connsiteY88" fmla="*/ 238310 h 6755717"/>
              <a:gd name="connsiteX89" fmla="*/ 3662553 w 10787215"/>
              <a:gd name="connsiteY89" fmla="*/ 245371 h 675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57CC9-BE29-88F0-E642-5869ACDE4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" b="1228"/>
          <a:stretch/>
        </p:blipFill>
        <p:spPr>
          <a:xfrm rot="314897">
            <a:off x="-1352243" y="-460799"/>
            <a:ext cx="12422100" cy="7779597"/>
          </a:xfrm>
          <a:custGeom>
            <a:avLst/>
            <a:gdLst/>
            <a:ahLst/>
            <a:cxnLst/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</p:spPr>
      </p:pic>
      <p:sp>
        <p:nvSpPr>
          <p:cNvPr id="71" name="Freeform: Shape 57">
            <a:extLst>
              <a:ext uri="{FF2B5EF4-FFF2-40B4-BE49-F238E27FC236}">
                <a16:creationId xmlns:a16="http://schemas.microsoft.com/office/drawing/2014/main" id="{5163BA8B-9A73-44EA-9FA4-BD1D04E8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7355" y="3081675"/>
            <a:ext cx="10951269" cy="3801963"/>
          </a:xfrm>
          <a:custGeom>
            <a:avLst/>
            <a:gdLst>
              <a:gd name="connsiteX0" fmla="*/ 45157 w 10901897"/>
              <a:gd name="connsiteY0" fmla="*/ 0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45157 w 10901897"/>
              <a:gd name="connsiteY0" fmla="*/ 708524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0 w 10901897"/>
              <a:gd name="connsiteY0" fmla="*/ 710101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0" fmla="*/ 0 w 10901897"/>
              <a:gd name="connsiteY0" fmla="*/ 41636 h 6392559"/>
              <a:gd name="connsiteX1" fmla="*/ 10693358 w 10901897"/>
              <a:gd name="connsiteY1" fmla="*/ 0 h 6392559"/>
              <a:gd name="connsiteX2" fmla="*/ 10697473 w 10901897"/>
              <a:gd name="connsiteY2" fmla="*/ 117792 h 6392559"/>
              <a:gd name="connsiteX3" fmla="*/ 10786370 w 10901897"/>
              <a:gd name="connsiteY3" fmla="*/ 2662576 h 6392559"/>
              <a:gd name="connsiteX4" fmla="*/ 10798579 w 10901897"/>
              <a:gd name="connsiteY4" fmla="*/ 3012196 h 6392559"/>
              <a:gd name="connsiteX5" fmla="*/ 10901717 w 10901897"/>
              <a:gd name="connsiteY5" fmla="*/ 5965681 h 6392559"/>
              <a:gd name="connsiteX6" fmla="*/ 10901714 w 10901897"/>
              <a:gd name="connsiteY6" fmla="*/ 5965686 h 6392559"/>
              <a:gd name="connsiteX7" fmla="*/ 10901897 w 10901897"/>
              <a:gd name="connsiteY7" fmla="*/ 5970841 h 6392559"/>
              <a:gd name="connsiteX8" fmla="*/ 10893816 w 10901897"/>
              <a:gd name="connsiteY8" fmla="*/ 5984837 h 6392559"/>
              <a:gd name="connsiteX9" fmla="*/ 10887323 w 10901897"/>
              <a:gd name="connsiteY9" fmla="*/ 6000575 h 6392559"/>
              <a:gd name="connsiteX10" fmla="*/ 10881845 w 10901897"/>
              <a:gd name="connsiteY10" fmla="*/ 6005565 h 6392559"/>
              <a:gd name="connsiteX11" fmla="*/ 10876220 w 10901897"/>
              <a:gd name="connsiteY11" fmla="*/ 6015305 h 6392559"/>
              <a:gd name="connsiteX12" fmla="*/ 10867702 w 10901897"/>
              <a:gd name="connsiteY12" fmla="*/ 6015597 h 6392559"/>
              <a:gd name="connsiteX13" fmla="*/ 10857541 w 10901897"/>
              <a:gd name="connsiteY13" fmla="*/ 6019257 h 6392559"/>
              <a:gd name="connsiteX14" fmla="*/ 10832053 w 10901897"/>
              <a:gd name="connsiteY14" fmla="*/ 6020147 h 6392559"/>
              <a:gd name="connsiteX15" fmla="*/ 10831546 w 10901897"/>
              <a:gd name="connsiteY15" fmla="*/ 6021353 h 6392559"/>
              <a:gd name="connsiteX16" fmla="*/ 10791337 w 10901897"/>
              <a:gd name="connsiteY16" fmla="*/ 6049976 h 6392559"/>
              <a:gd name="connsiteX17" fmla="*/ 10711793 w 10901897"/>
              <a:gd name="connsiteY17" fmla="*/ 6024346 h 6392559"/>
              <a:gd name="connsiteX18" fmla="*/ 9935449 w 10901897"/>
              <a:gd name="connsiteY18" fmla="*/ 6051457 h 6392559"/>
              <a:gd name="connsiteX19" fmla="*/ 9922087 w 10901897"/>
              <a:gd name="connsiteY19" fmla="*/ 6056112 h 6392559"/>
              <a:gd name="connsiteX20" fmla="*/ 9889965 w 10901897"/>
              <a:gd name="connsiteY20" fmla="*/ 6061440 h 6392559"/>
              <a:gd name="connsiteX21" fmla="*/ 9757415 w 10901897"/>
              <a:gd name="connsiteY21" fmla="*/ 6067038 h 6392559"/>
              <a:gd name="connsiteX22" fmla="*/ 9679337 w 10901897"/>
              <a:gd name="connsiteY22" fmla="*/ 6074432 h 6392559"/>
              <a:gd name="connsiteX23" fmla="*/ 9651603 w 10901897"/>
              <a:gd name="connsiteY23" fmla="*/ 6083596 h 6392559"/>
              <a:gd name="connsiteX24" fmla="*/ 9611575 w 10901897"/>
              <a:gd name="connsiteY24" fmla="*/ 6092119 h 6392559"/>
              <a:gd name="connsiteX25" fmla="*/ 9542424 w 10901897"/>
              <a:gd name="connsiteY25" fmla="*/ 6112083 h 6392559"/>
              <a:gd name="connsiteX26" fmla="*/ 9475463 w 10901897"/>
              <a:gd name="connsiteY26" fmla="*/ 6121988 h 6392559"/>
              <a:gd name="connsiteX27" fmla="*/ 9430317 w 10901897"/>
              <a:gd name="connsiteY27" fmla="*/ 6125030 h 6392559"/>
              <a:gd name="connsiteX28" fmla="*/ 9423751 w 10901897"/>
              <a:gd name="connsiteY28" fmla="*/ 6124970 h 6392559"/>
              <a:gd name="connsiteX29" fmla="*/ 9369168 w 10901897"/>
              <a:gd name="connsiteY29" fmla="*/ 6116518 h 6392559"/>
              <a:gd name="connsiteX30" fmla="*/ 9364297 w 10901897"/>
              <a:gd name="connsiteY30" fmla="*/ 6121904 h 6392559"/>
              <a:gd name="connsiteX31" fmla="*/ 9347493 w 10901897"/>
              <a:gd name="connsiteY31" fmla="*/ 6127809 h 6392559"/>
              <a:gd name="connsiteX32" fmla="*/ 9332718 w 10901897"/>
              <a:gd name="connsiteY32" fmla="*/ 6122099 h 6392559"/>
              <a:gd name="connsiteX33" fmla="*/ 9264167 w 10901897"/>
              <a:gd name="connsiteY33" fmla="*/ 6113395 h 6392559"/>
              <a:gd name="connsiteX34" fmla="*/ 9164094 w 10901897"/>
              <a:gd name="connsiteY34" fmla="*/ 6106665 h 6392559"/>
              <a:gd name="connsiteX35" fmla="*/ 9148800 w 10901897"/>
              <a:gd name="connsiteY35" fmla="*/ 6100797 h 6392559"/>
              <a:gd name="connsiteX36" fmla="*/ 9050458 w 10901897"/>
              <a:gd name="connsiteY36" fmla="*/ 6088585 h 6392559"/>
              <a:gd name="connsiteX37" fmla="*/ 8999058 w 10901897"/>
              <a:gd name="connsiteY37" fmla="*/ 6087962 h 6392559"/>
              <a:gd name="connsiteX38" fmla="*/ 8993554 w 10901897"/>
              <a:gd name="connsiteY38" fmla="*/ 6094005 h 6392559"/>
              <a:gd name="connsiteX39" fmla="*/ 8978351 w 10901897"/>
              <a:gd name="connsiteY39" fmla="*/ 6092992 h 6392559"/>
              <a:gd name="connsiteX40" fmla="*/ 8974307 w 10901897"/>
              <a:gd name="connsiteY40" fmla="*/ 6094003 h 6392559"/>
              <a:gd name="connsiteX41" fmla="*/ 8951126 w 10901897"/>
              <a:gd name="connsiteY41" fmla="*/ 6098522 h 6392559"/>
              <a:gd name="connsiteX42" fmla="*/ 8946415 w 10901897"/>
              <a:gd name="connsiteY42" fmla="*/ 6087573 h 6392559"/>
              <a:gd name="connsiteX43" fmla="*/ 8939487 w 10901897"/>
              <a:gd name="connsiteY43" fmla="*/ 6086237 h 6392559"/>
              <a:gd name="connsiteX44" fmla="*/ 8687743 w 10901897"/>
              <a:gd name="connsiteY44" fmla="*/ 6095028 h 6392559"/>
              <a:gd name="connsiteX45" fmla="*/ 8666518 w 10901897"/>
              <a:gd name="connsiteY45" fmla="*/ 6105968 h 6392559"/>
              <a:gd name="connsiteX46" fmla="*/ 8599556 w 10901897"/>
              <a:gd name="connsiteY46" fmla="*/ 6115874 h 6392559"/>
              <a:gd name="connsiteX47" fmla="*/ 8554411 w 10901897"/>
              <a:gd name="connsiteY47" fmla="*/ 6118916 h 6392559"/>
              <a:gd name="connsiteX48" fmla="*/ 8547844 w 10901897"/>
              <a:gd name="connsiteY48" fmla="*/ 6118855 h 6392559"/>
              <a:gd name="connsiteX49" fmla="*/ 8493261 w 10901897"/>
              <a:gd name="connsiteY49" fmla="*/ 6110403 h 6392559"/>
              <a:gd name="connsiteX50" fmla="*/ 8488390 w 10901897"/>
              <a:gd name="connsiteY50" fmla="*/ 6115790 h 6392559"/>
              <a:gd name="connsiteX51" fmla="*/ 8471586 w 10901897"/>
              <a:gd name="connsiteY51" fmla="*/ 6121694 h 6392559"/>
              <a:gd name="connsiteX52" fmla="*/ 8456812 w 10901897"/>
              <a:gd name="connsiteY52" fmla="*/ 6115985 h 6392559"/>
              <a:gd name="connsiteX53" fmla="*/ 8388259 w 10901897"/>
              <a:gd name="connsiteY53" fmla="*/ 6107281 h 6392559"/>
              <a:gd name="connsiteX54" fmla="*/ 8370697 w 10901897"/>
              <a:gd name="connsiteY54" fmla="*/ 6106099 h 6392559"/>
              <a:gd name="connsiteX55" fmla="*/ 7639559 w 10901897"/>
              <a:gd name="connsiteY55" fmla="*/ 6131631 h 6392559"/>
              <a:gd name="connsiteX56" fmla="*/ 7007522 w 10901897"/>
              <a:gd name="connsiteY56" fmla="*/ 6153702 h 6392559"/>
              <a:gd name="connsiteX57" fmla="*/ 6591224 w 10901897"/>
              <a:gd name="connsiteY57" fmla="*/ 6168240 h 6392559"/>
              <a:gd name="connsiteX58" fmla="*/ 6557964 w 10901897"/>
              <a:gd name="connsiteY58" fmla="*/ 6169581 h 6392559"/>
              <a:gd name="connsiteX59" fmla="*/ 6355814 w 10901897"/>
              <a:gd name="connsiteY59" fmla="*/ 6176726 h 6392559"/>
              <a:gd name="connsiteX60" fmla="*/ 6354404 w 10901897"/>
              <a:gd name="connsiteY60" fmla="*/ 6176510 h 6392559"/>
              <a:gd name="connsiteX61" fmla="*/ 4018045 w 10901897"/>
              <a:gd name="connsiteY61" fmla="*/ 6258097 h 6392559"/>
              <a:gd name="connsiteX62" fmla="*/ 168026 w 10901897"/>
              <a:gd name="connsiteY62" fmla="*/ 6392543 h 6392559"/>
              <a:gd name="connsiteX63" fmla="*/ 130799 w 10901897"/>
              <a:gd name="connsiteY63" fmla="*/ 6353320 h 6392559"/>
              <a:gd name="connsiteX64" fmla="*/ 27661 w 10901897"/>
              <a:gd name="connsiteY64" fmla="*/ 3399836 h 6392559"/>
              <a:gd name="connsiteX65" fmla="*/ 15046 w 10901897"/>
              <a:gd name="connsiteY65" fmla="*/ 3038605 h 6392559"/>
              <a:gd name="connsiteX66" fmla="*/ 0 w 10901897"/>
              <a:gd name="connsiteY66" fmla="*/ 2607737 h 6392559"/>
              <a:gd name="connsiteX67" fmla="*/ 0 w 10901897"/>
              <a:gd name="connsiteY67" fmla="*/ 41636 h 6392559"/>
              <a:gd name="connsiteX0" fmla="*/ 0 w 10901897"/>
              <a:gd name="connsiteY0" fmla="*/ 0 h 6350923"/>
              <a:gd name="connsiteX1" fmla="*/ 10697473 w 10901897"/>
              <a:gd name="connsiteY1" fmla="*/ 76156 h 6350923"/>
              <a:gd name="connsiteX2" fmla="*/ 10786370 w 10901897"/>
              <a:gd name="connsiteY2" fmla="*/ 2620940 h 6350923"/>
              <a:gd name="connsiteX3" fmla="*/ 10798579 w 10901897"/>
              <a:gd name="connsiteY3" fmla="*/ 2970560 h 6350923"/>
              <a:gd name="connsiteX4" fmla="*/ 10901717 w 10901897"/>
              <a:gd name="connsiteY4" fmla="*/ 5924045 h 6350923"/>
              <a:gd name="connsiteX5" fmla="*/ 10901714 w 10901897"/>
              <a:gd name="connsiteY5" fmla="*/ 5924050 h 6350923"/>
              <a:gd name="connsiteX6" fmla="*/ 10901897 w 10901897"/>
              <a:gd name="connsiteY6" fmla="*/ 5929205 h 6350923"/>
              <a:gd name="connsiteX7" fmla="*/ 10893816 w 10901897"/>
              <a:gd name="connsiteY7" fmla="*/ 5943201 h 6350923"/>
              <a:gd name="connsiteX8" fmla="*/ 10887323 w 10901897"/>
              <a:gd name="connsiteY8" fmla="*/ 5958939 h 6350923"/>
              <a:gd name="connsiteX9" fmla="*/ 10881845 w 10901897"/>
              <a:gd name="connsiteY9" fmla="*/ 5963929 h 6350923"/>
              <a:gd name="connsiteX10" fmla="*/ 10876220 w 10901897"/>
              <a:gd name="connsiteY10" fmla="*/ 5973669 h 6350923"/>
              <a:gd name="connsiteX11" fmla="*/ 10867702 w 10901897"/>
              <a:gd name="connsiteY11" fmla="*/ 5973961 h 6350923"/>
              <a:gd name="connsiteX12" fmla="*/ 10857541 w 10901897"/>
              <a:gd name="connsiteY12" fmla="*/ 5977621 h 6350923"/>
              <a:gd name="connsiteX13" fmla="*/ 10832053 w 10901897"/>
              <a:gd name="connsiteY13" fmla="*/ 5978511 h 6350923"/>
              <a:gd name="connsiteX14" fmla="*/ 10831546 w 10901897"/>
              <a:gd name="connsiteY14" fmla="*/ 5979717 h 6350923"/>
              <a:gd name="connsiteX15" fmla="*/ 10791337 w 10901897"/>
              <a:gd name="connsiteY15" fmla="*/ 6008340 h 6350923"/>
              <a:gd name="connsiteX16" fmla="*/ 10711793 w 10901897"/>
              <a:gd name="connsiteY16" fmla="*/ 5982710 h 6350923"/>
              <a:gd name="connsiteX17" fmla="*/ 9935449 w 10901897"/>
              <a:gd name="connsiteY17" fmla="*/ 6009821 h 6350923"/>
              <a:gd name="connsiteX18" fmla="*/ 9922087 w 10901897"/>
              <a:gd name="connsiteY18" fmla="*/ 6014476 h 6350923"/>
              <a:gd name="connsiteX19" fmla="*/ 9889965 w 10901897"/>
              <a:gd name="connsiteY19" fmla="*/ 6019804 h 6350923"/>
              <a:gd name="connsiteX20" fmla="*/ 9757415 w 10901897"/>
              <a:gd name="connsiteY20" fmla="*/ 6025402 h 6350923"/>
              <a:gd name="connsiteX21" fmla="*/ 9679337 w 10901897"/>
              <a:gd name="connsiteY21" fmla="*/ 6032796 h 6350923"/>
              <a:gd name="connsiteX22" fmla="*/ 9651603 w 10901897"/>
              <a:gd name="connsiteY22" fmla="*/ 6041960 h 6350923"/>
              <a:gd name="connsiteX23" fmla="*/ 9611575 w 10901897"/>
              <a:gd name="connsiteY23" fmla="*/ 6050483 h 6350923"/>
              <a:gd name="connsiteX24" fmla="*/ 9542424 w 10901897"/>
              <a:gd name="connsiteY24" fmla="*/ 6070447 h 6350923"/>
              <a:gd name="connsiteX25" fmla="*/ 9475463 w 10901897"/>
              <a:gd name="connsiteY25" fmla="*/ 6080352 h 6350923"/>
              <a:gd name="connsiteX26" fmla="*/ 9430317 w 10901897"/>
              <a:gd name="connsiteY26" fmla="*/ 6083394 h 6350923"/>
              <a:gd name="connsiteX27" fmla="*/ 9423751 w 10901897"/>
              <a:gd name="connsiteY27" fmla="*/ 6083334 h 6350923"/>
              <a:gd name="connsiteX28" fmla="*/ 9369168 w 10901897"/>
              <a:gd name="connsiteY28" fmla="*/ 6074882 h 6350923"/>
              <a:gd name="connsiteX29" fmla="*/ 9364297 w 10901897"/>
              <a:gd name="connsiteY29" fmla="*/ 6080268 h 6350923"/>
              <a:gd name="connsiteX30" fmla="*/ 9347493 w 10901897"/>
              <a:gd name="connsiteY30" fmla="*/ 6086173 h 6350923"/>
              <a:gd name="connsiteX31" fmla="*/ 9332718 w 10901897"/>
              <a:gd name="connsiteY31" fmla="*/ 6080463 h 6350923"/>
              <a:gd name="connsiteX32" fmla="*/ 9264167 w 10901897"/>
              <a:gd name="connsiteY32" fmla="*/ 6071759 h 6350923"/>
              <a:gd name="connsiteX33" fmla="*/ 9164094 w 10901897"/>
              <a:gd name="connsiteY33" fmla="*/ 6065029 h 6350923"/>
              <a:gd name="connsiteX34" fmla="*/ 9148800 w 10901897"/>
              <a:gd name="connsiteY34" fmla="*/ 6059161 h 6350923"/>
              <a:gd name="connsiteX35" fmla="*/ 9050458 w 10901897"/>
              <a:gd name="connsiteY35" fmla="*/ 6046949 h 6350923"/>
              <a:gd name="connsiteX36" fmla="*/ 8999058 w 10901897"/>
              <a:gd name="connsiteY36" fmla="*/ 6046326 h 6350923"/>
              <a:gd name="connsiteX37" fmla="*/ 8993554 w 10901897"/>
              <a:gd name="connsiteY37" fmla="*/ 6052369 h 6350923"/>
              <a:gd name="connsiteX38" fmla="*/ 8978351 w 10901897"/>
              <a:gd name="connsiteY38" fmla="*/ 6051356 h 6350923"/>
              <a:gd name="connsiteX39" fmla="*/ 8974307 w 10901897"/>
              <a:gd name="connsiteY39" fmla="*/ 6052367 h 6350923"/>
              <a:gd name="connsiteX40" fmla="*/ 8951126 w 10901897"/>
              <a:gd name="connsiteY40" fmla="*/ 6056886 h 6350923"/>
              <a:gd name="connsiteX41" fmla="*/ 8946415 w 10901897"/>
              <a:gd name="connsiteY41" fmla="*/ 6045937 h 6350923"/>
              <a:gd name="connsiteX42" fmla="*/ 8939487 w 10901897"/>
              <a:gd name="connsiteY42" fmla="*/ 6044601 h 6350923"/>
              <a:gd name="connsiteX43" fmla="*/ 8687743 w 10901897"/>
              <a:gd name="connsiteY43" fmla="*/ 6053392 h 6350923"/>
              <a:gd name="connsiteX44" fmla="*/ 8666518 w 10901897"/>
              <a:gd name="connsiteY44" fmla="*/ 6064332 h 6350923"/>
              <a:gd name="connsiteX45" fmla="*/ 8599556 w 10901897"/>
              <a:gd name="connsiteY45" fmla="*/ 6074238 h 6350923"/>
              <a:gd name="connsiteX46" fmla="*/ 8554411 w 10901897"/>
              <a:gd name="connsiteY46" fmla="*/ 6077280 h 6350923"/>
              <a:gd name="connsiteX47" fmla="*/ 8547844 w 10901897"/>
              <a:gd name="connsiteY47" fmla="*/ 6077219 h 6350923"/>
              <a:gd name="connsiteX48" fmla="*/ 8493261 w 10901897"/>
              <a:gd name="connsiteY48" fmla="*/ 6068767 h 6350923"/>
              <a:gd name="connsiteX49" fmla="*/ 8488390 w 10901897"/>
              <a:gd name="connsiteY49" fmla="*/ 6074154 h 6350923"/>
              <a:gd name="connsiteX50" fmla="*/ 8471586 w 10901897"/>
              <a:gd name="connsiteY50" fmla="*/ 6080058 h 6350923"/>
              <a:gd name="connsiteX51" fmla="*/ 8456812 w 10901897"/>
              <a:gd name="connsiteY51" fmla="*/ 6074349 h 6350923"/>
              <a:gd name="connsiteX52" fmla="*/ 8388259 w 10901897"/>
              <a:gd name="connsiteY52" fmla="*/ 6065645 h 6350923"/>
              <a:gd name="connsiteX53" fmla="*/ 8370697 w 10901897"/>
              <a:gd name="connsiteY53" fmla="*/ 6064463 h 6350923"/>
              <a:gd name="connsiteX54" fmla="*/ 7639559 w 10901897"/>
              <a:gd name="connsiteY54" fmla="*/ 6089995 h 6350923"/>
              <a:gd name="connsiteX55" fmla="*/ 7007522 w 10901897"/>
              <a:gd name="connsiteY55" fmla="*/ 6112066 h 6350923"/>
              <a:gd name="connsiteX56" fmla="*/ 6591224 w 10901897"/>
              <a:gd name="connsiteY56" fmla="*/ 6126604 h 6350923"/>
              <a:gd name="connsiteX57" fmla="*/ 6557964 w 10901897"/>
              <a:gd name="connsiteY57" fmla="*/ 6127945 h 6350923"/>
              <a:gd name="connsiteX58" fmla="*/ 6355814 w 10901897"/>
              <a:gd name="connsiteY58" fmla="*/ 6135090 h 6350923"/>
              <a:gd name="connsiteX59" fmla="*/ 6354404 w 10901897"/>
              <a:gd name="connsiteY59" fmla="*/ 6134874 h 6350923"/>
              <a:gd name="connsiteX60" fmla="*/ 4018045 w 10901897"/>
              <a:gd name="connsiteY60" fmla="*/ 6216461 h 6350923"/>
              <a:gd name="connsiteX61" fmla="*/ 168026 w 10901897"/>
              <a:gd name="connsiteY61" fmla="*/ 6350907 h 6350923"/>
              <a:gd name="connsiteX62" fmla="*/ 130799 w 10901897"/>
              <a:gd name="connsiteY62" fmla="*/ 6311684 h 6350923"/>
              <a:gd name="connsiteX63" fmla="*/ 27661 w 10901897"/>
              <a:gd name="connsiteY63" fmla="*/ 3358200 h 6350923"/>
              <a:gd name="connsiteX64" fmla="*/ 15046 w 10901897"/>
              <a:gd name="connsiteY64" fmla="*/ 2996969 h 6350923"/>
              <a:gd name="connsiteX65" fmla="*/ 0 w 10901897"/>
              <a:gd name="connsiteY65" fmla="*/ 2566101 h 6350923"/>
              <a:gd name="connsiteX66" fmla="*/ 0 w 10901897"/>
              <a:gd name="connsiteY66" fmla="*/ 0 h 6350923"/>
              <a:gd name="connsiteX0" fmla="*/ 0 w 10901897"/>
              <a:gd name="connsiteY0" fmla="*/ 0 h 6350923"/>
              <a:gd name="connsiteX1" fmla="*/ 10786370 w 10901897"/>
              <a:gd name="connsiteY1" fmla="*/ 2620940 h 6350923"/>
              <a:gd name="connsiteX2" fmla="*/ 10798579 w 10901897"/>
              <a:gd name="connsiteY2" fmla="*/ 2970560 h 6350923"/>
              <a:gd name="connsiteX3" fmla="*/ 10901717 w 10901897"/>
              <a:gd name="connsiteY3" fmla="*/ 5924045 h 6350923"/>
              <a:gd name="connsiteX4" fmla="*/ 10901714 w 10901897"/>
              <a:gd name="connsiteY4" fmla="*/ 5924050 h 6350923"/>
              <a:gd name="connsiteX5" fmla="*/ 10901897 w 10901897"/>
              <a:gd name="connsiteY5" fmla="*/ 5929205 h 6350923"/>
              <a:gd name="connsiteX6" fmla="*/ 10893816 w 10901897"/>
              <a:gd name="connsiteY6" fmla="*/ 5943201 h 6350923"/>
              <a:gd name="connsiteX7" fmla="*/ 10887323 w 10901897"/>
              <a:gd name="connsiteY7" fmla="*/ 5958939 h 6350923"/>
              <a:gd name="connsiteX8" fmla="*/ 10881845 w 10901897"/>
              <a:gd name="connsiteY8" fmla="*/ 5963929 h 6350923"/>
              <a:gd name="connsiteX9" fmla="*/ 10876220 w 10901897"/>
              <a:gd name="connsiteY9" fmla="*/ 5973669 h 6350923"/>
              <a:gd name="connsiteX10" fmla="*/ 10867702 w 10901897"/>
              <a:gd name="connsiteY10" fmla="*/ 5973961 h 6350923"/>
              <a:gd name="connsiteX11" fmla="*/ 10857541 w 10901897"/>
              <a:gd name="connsiteY11" fmla="*/ 5977621 h 6350923"/>
              <a:gd name="connsiteX12" fmla="*/ 10832053 w 10901897"/>
              <a:gd name="connsiteY12" fmla="*/ 5978511 h 6350923"/>
              <a:gd name="connsiteX13" fmla="*/ 10831546 w 10901897"/>
              <a:gd name="connsiteY13" fmla="*/ 5979717 h 6350923"/>
              <a:gd name="connsiteX14" fmla="*/ 10791337 w 10901897"/>
              <a:gd name="connsiteY14" fmla="*/ 6008340 h 6350923"/>
              <a:gd name="connsiteX15" fmla="*/ 10711793 w 10901897"/>
              <a:gd name="connsiteY15" fmla="*/ 5982710 h 6350923"/>
              <a:gd name="connsiteX16" fmla="*/ 9935449 w 10901897"/>
              <a:gd name="connsiteY16" fmla="*/ 6009821 h 6350923"/>
              <a:gd name="connsiteX17" fmla="*/ 9922087 w 10901897"/>
              <a:gd name="connsiteY17" fmla="*/ 6014476 h 6350923"/>
              <a:gd name="connsiteX18" fmla="*/ 9889965 w 10901897"/>
              <a:gd name="connsiteY18" fmla="*/ 6019804 h 6350923"/>
              <a:gd name="connsiteX19" fmla="*/ 9757415 w 10901897"/>
              <a:gd name="connsiteY19" fmla="*/ 6025402 h 6350923"/>
              <a:gd name="connsiteX20" fmla="*/ 9679337 w 10901897"/>
              <a:gd name="connsiteY20" fmla="*/ 6032796 h 6350923"/>
              <a:gd name="connsiteX21" fmla="*/ 9651603 w 10901897"/>
              <a:gd name="connsiteY21" fmla="*/ 6041960 h 6350923"/>
              <a:gd name="connsiteX22" fmla="*/ 9611575 w 10901897"/>
              <a:gd name="connsiteY22" fmla="*/ 6050483 h 6350923"/>
              <a:gd name="connsiteX23" fmla="*/ 9542424 w 10901897"/>
              <a:gd name="connsiteY23" fmla="*/ 6070447 h 6350923"/>
              <a:gd name="connsiteX24" fmla="*/ 9475463 w 10901897"/>
              <a:gd name="connsiteY24" fmla="*/ 6080352 h 6350923"/>
              <a:gd name="connsiteX25" fmla="*/ 9430317 w 10901897"/>
              <a:gd name="connsiteY25" fmla="*/ 6083394 h 6350923"/>
              <a:gd name="connsiteX26" fmla="*/ 9423751 w 10901897"/>
              <a:gd name="connsiteY26" fmla="*/ 6083334 h 6350923"/>
              <a:gd name="connsiteX27" fmla="*/ 9369168 w 10901897"/>
              <a:gd name="connsiteY27" fmla="*/ 6074882 h 6350923"/>
              <a:gd name="connsiteX28" fmla="*/ 9364297 w 10901897"/>
              <a:gd name="connsiteY28" fmla="*/ 6080268 h 6350923"/>
              <a:gd name="connsiteX29" fmla="*/ 9347493 w 10901897"/>
              <a:gd name="connsiteY29" fmla="*/ 6086173 h 6350923"/>
              <a:gd name="connsiteX30" fmla="*/ 9332718 w 10901897"/>
              <a:gd name="connsiteY30" fmla="*/ 6080463 h 6350923"/>
              <a:gd name="connsiteX31" fmla="*/ 9264167 w 10901897"/>
              <a:gd name="connsiteY31" fmla="*/ 6071759 h 6350923"/>
              <a:gd name="connsiteX32" fmla="*/ 9164094 w 10901897"/>
              <a:gd name="connsiteY32" fmla="*/ 6065029 h 6350923"/>
              <a:gd name="connsiteX33" fmla="*/ 9148800 w 10901897"/>
              <a:gd name="connsiteY33" fmla="*/ 6059161 h 6350923"/>
              <a:gd name="connsiteX34" fmla="*/ 9050458 w 10901897"/>
              <a:gd name="connsiteY34" fmla="*/ 6046949 h 6350923"/>
              <a:gd name="connsiteX35" fmla="*/ 8999058 w 10901897"/>
              <a:gd name="connsiteY35" fmla="*/ 6046326 h 6350923"/>
              <a:gd name="connsiteX36" fmla="*/ 8993554 w 10901897"/>
              <a:gd name="connsiteY36" fmla="*/ 6052369 h 6350923"/>
              <a:gd name="connsiteX37" fmla="*/ 8978351 w 10901897"/>
              <a:gd name="connsiteY37" fmla="*/ 6051356 h 6350923"/>
              <a:gd name="connsiteX38" fmla="*/ 8974307 w 10901897"/>
              <a:gd name="connsiteY38" fmla="*/ 6052367 h 6350923"/>
              <a:gd name="connsiteX39" fmla="*/ 8951126 w 10901897"/>
              <a:gd name="connsiteY39" fmla="*/ 6056886 h 6350923"/>
              <a:gd name="connsiteX40" fmla="*/ 8946415 w 10901897"/>
              <a:gd name="connsiteY40" fmla="*/ 6045937 h 6350923"/>
              <a:gd name="connsiteX41" fmla="*/ 8939487 w 10901897"/>
              <a:gd name="connsiteY41" fmla="*/ 6044601 h 6350923"/>
              <a:gd name="connsiteX42" fmla="*/ 8687743 w 10901897"/>
              <a:gd name="connsiteY42" fmla="*/ 6053392 h 6350923"/>
              <a:gd name="connsiteX43" fmla="*/ 8666518 w 10901897"/>
              <a:gd name="connsiteY43" fmla="*/ 6064332 h 6350923"/>
              <a:gd name="connsiteX44" fmla="*/ 8599556 w 10901897"/>
              <a:gd name="connsiteY44" fmla="*/ 6074238 h 6350923"/>
              <a:gd name="connsiteX45" fmla="*/ 8554411 w 10901897"/>
              <a:gd name="connsiteY45" fmla="*/ 6077280 h 6350923"/>
              <a:gd name="connsiteX46" fmla="*/ 8547844 w 10901897"/>
              <a:gd name="connsiteY46" fmla="*/ 6077219 h 6350923"/>
              <a:gd name="connsiteX47" fmla="*/ 8493261 w 10901897"/>
              <a:gd name="connsiteY47" fmla="*/ 6068767 h 6350923"/>
              <a:gd name="connsiteX48" fmla="*/ 8488390 w 10901897"/>
              <a:gd name="connsiteY48" fmla="*/ 6074154 h 6350923"/>
              <a:gd name="connsiteX49" fmla="*/ 8471586 w 10901897"/>
              <a:gd name="connsiteY49" fmla="*/ 6080058 h 6350923"/>
              <a:gd name="connsiteX50" fmla="*/ 8456812 w 10901897"/>
              <a:gd name="connsiteY50" fmla="*/ 6074349 h 6350923"/>
              <a:gd name="connsiteX51" fmla="*/ 8388259 w 10901897"/>
              <a:gd name="connsiteY51" fmla="*/ 6065645 h 6350923"/>
              <a:gd name="connsiteX52" fmla="*/ 8370697 w 10901897"/>
              <a:gd name="connsiteY52" fmla="*/ 6064463 h 6350923"/>
              <a:gd name="connsiteX53" fmla="*/ 7639559 w 10901897"/>
              <a:gd name="connsiteY53" fmla="*/ 6089995 h 6350923"/>
              <a:gd name="connsiteX54" fmla="*/ 7007522 w 10901897"/>
              <a:gd name="connsiteY54" fmla="*/ 6112066 h 6350923"/>
              <a:gd name="connsiteX55" fmla="*/ 6591224 w 10901897"/>
              <a:gd name="connsiteY55" fmla="*/ 6126604 h 6350923"/>
              <a:gd name="connsiteX56" fmla="*/ 6557964 w 10901897"/>
              <a:gd name="connsiteY56" fmla="*/ 6127945 h 6350923"/>
              <a:gd name="connsiteX57" fmla="*/ 6355814 w 10901897"/>
              <a:gd name="connsiteY57" fmla="*/ 6135090 h 6350923"/>
              <a:gd name="connsiteX58" fmla="*/ 6354404 w 10901897"/>
              <a:gd name="connsiteY58" fmla="*/ 6134874 h 6350923"/>
              <a:gd name="connsiteX59" fmla="*/ 4018045 w 10901897"/>
              <a:gd name="connsiteY59" fmla="*/ 6216461 h 6350923"/>
              <a:gd name="connsiteX60" fmla="*/ 168026 w 10901897"/>
              <a:gd name="connsiteY60" fmla="*/ 6350907 h 6350923"/>
              <a:gd name="connsiteX61" fmla="*/ 130799 w 10901897"/>
              <a:gd name="connsiteY61" fmla="*/ 6311684 h 6350923"/>
              <a:gd name="connsiteX62" fmla="*/ 27661 w 10901897"/>
              <a:gd name="connsiteY62" fmla="*/ 3358200 h 6350923"/>
              <a:gd name="connsiteX63" fmla="*/ 15046 w 10901897"/>
              <a:gd name="connsiteY63" fmla="*/ 2996969 h 6350923"/>
              <a:gd name="connsiteX64" fmla="*/ 0 w 10901897"/>
              <a:gd name="connsiteY64" fmla="*/ 2566101 h 6350923"/>
              <a:gd name="connsiteX65" fmla="*/ 0 w 10901897"/>
              <a:gd name="connsiteY65" fmla="*/ 0 h 6350923"/>
              <a:gd name="connsiteX0" fmla="*/ 0 w 10901897"/>
              <a:gd name="connsiteY0" fmla="*/ 0 h 3784822"/>
              <a:gd name="connsiteX1" fmla="*/ 10786370 w 10901897"/>
              <a:gd name="connsiteY1" fmla="*/ 54839 h 3784822"/>
              <a:gd name="connsiteX2" fmla="*/ 10798579 w 10901897"/>
              <a:gd name="connsiteY2" fmla="*/ 404459 h 3784822"/>
              <a:gd name="connsiteX3" fmla="*/ 10901717 w 10901897"/>
              <a:gd name="connsiteY3" fmla="*/ 3357944 h 3784822"/>
              <a:gd name="connsiteX4" fmla="*/ 10901714 w 10901897"/>
              <a:gd name="connsiteY4" fmla="*/ 3357949 h 3784822"/>
              <a:gd name="connsiteX5" fmla="*/ 10901897 w 10901897"/>
              <a:gd name="connsiteY5" fmla="*/ 3363104 h 3784822"/>
              <a:gd name="connsiteX6" fmla="*/ 10893816 w 10901897"/>
              <a:gd name="connsiteY6" fmla="*/ 3377100 h 3784822"/>
              <a:gd name="connsiteX7" fmla="*/ 10887323 w 10901897"/>
              <a:gd name="connsiteY7" fmla="*/ 3392838 h 3784822"/>
              <a:gd name="connsiteX8" fmla="*/ 10881845 w 10901897"/>
              <a:gd name="connsiteY8" fmla="*/ 3397828 h 3784822"/>
              <a:gd name="connsiteX9" fmla="*/ 10876220 w 10901897"/>
              <a:gd name="connsiteY9" fmla="*/ 3407568 h 3784822"/>
              <a:gd name="connsiteX10" fmla="*/ 10867702 w 10901897"/>
              <a:gd name="connsiteY10" fmla="*/ 3407860 h 3784822"/>
              <a:gd name="connsiteX11" fmla="*/ 10857541 w 10901897"/>
              <a:gd name="connsiteY11" fmla="*/ 3411520 h 3784822"/>
              <a:gd name="connsiteX12" fmla="*/ 10832053 w 10901897"/>
              <a:gd name="connsiteY12" fmla="*/ 3412410 h 3784822"/>
              <a:gd name="connsiteX13" fmla="*/ 10831546 w 10901897"/>
              <a:gd name="connsiteY13" fmla="*/ 3413616 h 3784822"/>
              <a:gd name="connsiteX14" fmla="*/ 10791337 w 10901897"/>
              <a:gd name="connsiteY14" fmla="*/ 3442239 h 3784822"/>
              <a:gd name="connsiteX15" fmla="*/ 10711793 w 10901897"/>
              <a:gd name="connsiteY15" fmla="*/ 3416609 h 3784822"/>
              <a:gd name="connsiteX16" fmla="*/ 9935449 w 10901897"/>
              <a:gd name="connsiteY16" fmla="*/ 3443720 h 3784822"/>
              <a:gd name="connsiteX17" fmla="*/ 9922087 w 10901897"/>
              <a:gd name="connsiteY17" fmla="*/ 3448375 h 3784822"/>
              <a:gd name="connsiteX18" fmla="*/ 9889965 w 10901897"/>
              <a:gd name="connsiteY18" fmla="*/ 3453703 h 3784822"/>
              <a:gd name="connsiteX19" fmla="*/ 9757415 w 10901897"/>
              <a:gd name="connsiteY19" fmla="*/ 3459301 h 3784822"/>
              <a:gd name="connsiteX20" fmla="*/ 9679337 w 10901897"/>
              <a:gd name="connsiteY20" fmla="*/ 3466695 h 3784822"/>
              <a:gd name="connsiteX21" fmla="*/ 9651603 w 10901897"/>
              <a:gd name="connsiteY21" fmla="*/ 3475859 h 3784822"/>
              <a:gd name="connsiteX22" fmla="*/ 9611575 w 10901897"/>
              <a:gd name="connsiteY22" fmla="*/ 3484382 h 3784822"/>
              <a:gd name="connsiteX23" fmla="*/ 9542424 w 10901897"/>
              <a:gd name="connsiteY23" fmla="*/ 3504346 h 3784822"/>
              <a:gd name="connsiteX24" fmla="*/ 9475463 w 10901897"/>
              <a:gd name="connsiteY24" fmla="*/ 3514251 h 3784822"/>
              <a:gd name="connsiteX25" fmla="*/ 9430317 w 10901897"/>
              <a:gd name="connsiteY25" fmla="*/ 3517293 h 3784822"/>
              <a:gd name="connsiteX26" fmla="*/ 9423751 w 10901897"/>
              <a:gd name="connsiteY26" fmla="*/ 3517233 h 3784822"/>
              <a:gd name="connsiteX27" fmla="*/ 9369168 w 10901897"/>
              <a:gd name="connsiteY27" fmla="*/ 3508781 h 3784822"/>
              <a:gd name="connsiteX28" fmla="*/ 9364297 w 10901897"/>
              <a:gd name="connsiteY28" fmla="*/ 3514167 h 3784822"/>
              <a:gd name="connsiteX29" fmla="*/ 9347493 w 10901897"/>
              <a:gd name="connsiteY29" fmla="*/ 3520072 h 3784822"/>
              <a:gd name="connsiteX30" fmla="*/ 9332718 w 10901897"/>
              <a:gd name="connsiteY30" fmla="*/ 3514362 h 3784822"/>
              <a:gd name="connsiteX31" fmla="*/ 9264167 w 10901897"/>
              <a:gd name="connsiteY31" fmla="*/ 3505658 h 3784822"/>
              <a:gd name="connsiteX32" fmla="*/ 9164094 w 10901897"/>
              <a:gd name="connsiteY32" fmla="*/ 3498928 h 3784822"/>
              <a:gd name="connsiteX33" fmla="*/ 9148800 w 10901897"/>
              <a:gd name="connsiteY33" fmla="*/ 3493060 h 3784822"/>
              <a:gd name="connsiteX34" fmla="*/ 9050458 w 10901897"/>
              <a:gd name="connsiteY34" fmla="*/ 3480848 h 3784822"/>
              <a:gd name="connsiteX35" fmla="*/ 8999058 w 10901897"/>
              <a:gd name="connsiteY35" fmla="*/ 3480225 h 3784822"/>
              <a:gd name="connsiteX36" fmla="*/ 8993554 w 10901897"/>
              <a:gd name="connsiteY36" fmla="*/ 3486268 h 3784822"/>
              <a:gd name="connsiteX37" fmla="*/ 8978351 w 10901897"/>
              <a:gd name="connsiteY37" fmla="*/ 3485255 h 3784822"/>
              <a:gd name="connsiteX38" fmla="*/ 8974307 w 10901897"/>
              <a:gd name="connsiteY38" fmla="*/ 3486266 h 3784822"/>
              <a:gd name="connsiteX39" fmla="*/ 8951126 w 10901897"/>
              <a:gd name="connsiteY39" fmla="*/ 3490785 h 3784822"/>
              <a:gd name="connsiteX40" fmla="*/ 8946415 w 10901897"/>
              <a:gd name="connsiteY40" fmla="*/ 3479836 h 3784822"/>
              <a:gd name="connsiteX41" fmla="*/ 8939487 w 10901897"/>
              <a:gd name="connsiteY41" fmla="*/ 3478500 h 3784822"/>
              <a:gd name="connsiteX42" fmla="*/ 8687743 w 10901897"/>
              <a:gd name="connsiteY42" fmla="*/ 3487291 h 3784822"/>
              <a:gd name="connsiteX43" fmla="*/ 8666518 w 10901897"/>
              <a:gd name="connsiteY43" fmla="*/ 3498231 h 3784822"/>
              <a:gd name="connsiteX44" fmla="*/ 8599556 w 10901897"/>
              <a:gd name="connsiteY44" fmla="*/ 3508137 h 3784822"/>
              <a:gd name="connsiteX45" fmla="*/ 8554411 w 10901897"/>
              <a:gd name="connsiteY45" fmla="*/ 3511179 h 3784822"/>
              <a:gd name="connsiteX46" fmla="*/ 8547844 w 10901897"/>
              <a:gd name="connsiteY46" fmla="*/ 3511118 h 3784822"/>
              <a:gd name="connsiteX47" fmla="*/ 8493261 w 10901897"/>
              <a:gd name="connsiteY47" fmla="*/ 3502666 h 3784822"/>
              <a:gd name="connsiteX48" fmla="*/ 8488390 w 10901897"/>
              <a:gd name="connsiteY48" fmla="*/ 3508053 h 3784822"/>
              <a:gd name="connsiteX49" fmla="*/ 8471586 w 10901897"/>
              <a:gd name="connsiteY49" fmla="*/ 3513957 h 3784822"/>
              <a:gd name="connsiteX50" fmla="*/ 8456812 w 10901897"/>
              <a:gd name="connsiteY50" fmla="*/ 3508248 h 3784822"/>
              <a:gd name="connsiteX51" fmla="*/ 8388259 w 10901897"/>
              <a:gd name="connsiteY51" fmla="*/ 3499544 h 3784822"/>
              <a:gd name="connsiteX52" fmla="*/ 8370697 w 10901897"/>
              <a:gd name="connsiteY52" fmla="*/ 3498362 h 3784822"/>
              <a:gd name="connsiteX53" fmla="*/ 7639559 w 10901897"/>
              <a:gd name="connsiteY53" fmla="*/ 3523894 h 3784822"/>
              <a:gd name="connsiteX54" fmla="*/ 7007522 w 10901897"/>
              <a:gd name="connsiteY54" fmla="*/ 3545965 h 3784822"/>
              <a:gd name="connsiteX55" fmla="*/ 6591224 w 10901897"/>
              <a:gd name="connsiteY55" fmla="*/ 3560503 h 3784822"/>
              <a:gd name="connsiteX56" fmla="*/ 6557964 w 10901897"/>
              <a:gd name="connsiteY56" fmla="*/ 3561844 h 3784822"/>
              <a:gd name="connsiteX57" fmla="*/ 6355814 w 10901897"/>
              <a:gd name="connsiteY57" fmla="*/ 3568989 h 3784822"/>
              <a:gd name="connsiteX58" fmla="*/ 6354404 w 10901897"/>
              <a:gd name="connsiteY58" fmla="*/ 3568773 h 3784822"/>
              <a:gd name="connsiteX59" fmla="*/ 4018045 w 10901897"/>
              <a:gd name="connsiteY59" fmla="*/ 3650360 h 3784822"/>
              <a:gd name="connsiteX60" fmla="*/ 168026 w 10901897"/>
              <a:gd name="connsiteY60" fmla="*/ 3784806 h 3784822"/>
              <a:gd name="connsiteX61" fmla="*/ 130799 w 10901897"/>
              <a:gd name="connsiteY61" fmla="*/ 3745583 h 3784822"/>
              <a:gd name="connsiteX62" fmla="*/ 27661 w 10901897"/>
              <a:gd name="connsiteY62" fmla="*/ 792099 h 3784822"/>
              <a:gd name="connsiteX63" fmla="*/ 15046 w 10901897"/>
              <a:gd name="connsiteY63" fmla="*/ 430868 h 3784822"/>
              <a:gd name="connsiteX64" fmla="*/ 0 w 10901897"/>
              <a:gd name="connsiteY64" fmla="*/ 0 h 378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901897" h="3784822">
                <a:moveTo>
                  <a:pt x="0" y="0"/>
                </a:moveTo>
                <a:lnTo>
                  <a:pt x="10786370" y="54839"/>
                </a:lnTo>
                <a:lnTo>
                  <a:pt x="10798579" y="404459"/>
                </a:lnTo>
                <a:lnTo>
                  <a:pt x="10901717" y="3357944"/>
                </a:lnTo>
                <a:cubicBezTo>
                  <a:pt x="10901716" y="3357946"/>
                  <a:pt x="10901715" y="3357947"/>
                  <a:pt x="10901714" y="3357949"/>
                </a:cubicBezTo>
                <a:lnTo>
                  <a:pt x="10901897" y="3363104"/>
                </a:lnTo>
                <a:lnTo>
                  <a:pt x="10893816" y="3377100"/>
                </a:lnTo>
                <a:lnTo>
                  <a:pt x="10887323" y="3392838"/>
                </a:lnTo>
                <a:lnTo>
                  <a:pt x="10881845" y="3397828"/>
                </a:lnTo>
                <a:lnTo>
                  <a:pt x="10876220" y="3407568"/>
                </a:lnTo>
                <a:lnTo>
                  <a:pt x="10867702" y="3407860"/>
                </a:lnTo>
                <a:lnTo>
                  <a:pt x="10857541" y="3411520"/>
                </a:lnTo>
                <a:lnTo>
                  <a:pt x="10832053" y="3412410"/>
                </a:lnTo>
                <a:lnTo>
                  <a:pt x="10831546" y="3413616"/>
                </a:lnTo>
                <a:cubicBezTo>
                  <a:pt x="10830474" y="3428173"/>
                  <a:pt x="10849082" y="3440222"/>
                  <a:pt x="10791337" y="3442239"/>
                </a:cubicBezTo>
                <a:lnTo>
                  <a:pt x="10711793" y="3416609"/>
                </a:lnTo>
                <a:lnTo>
                  <a:pt x="9935449" y="3443720"/>
                </a:lnTo>
                <a:lnTo>
                  <a:pt x="9922087" y="3448375"/>
                </a:lnTo>
                <a:cubicBezTo>
                  <a:pt x="9914905" y="3450370"/>
                  <a:pt x="9905005" y="3452335"/>
                  <a:pt x="9889965" y="3453703"/>
                </a:cubicBezTo>
                <a:cubicBezTo>
                  <a:pt x="9852034" y="3441054"/>
                  <a:pt x="9804605" y="3476443"/>
                  <a:pt x="9757415" y="3459301"/>
                </a:cubicBezTo>
                <a:cubicBezTo>
                  <a:pt x="9740263" y="3455349"/>
                  <a:pt x="9688392" y="3457516"/>
                  <a:pt x="9679337" y="3466695"/>
                </a:cubicBezTo>
                <a:cubicBezTo>
                  <a:pt x="9668677" y="3468953"/>
                  <a:pt x="9655780" y="3466201"/>
                  <a:pt x="9651603" y="3475859"/>
                </a:cubicBezTo>
                <a:cubicBezTo>
                  <a:pt x="9644330" y="3487550"/>
                  <a:pt x="9605022" y="3471055"/>
                  <a:pt x="9611575" y="3484382"/>
                </a:cubicBezTo>
                <a:cubicBezTo>
                  <a:pt x="9583699" y="3473111"/>
                  <a:pt x="9564458" y="3497726"/>
                  <a:pt x="9542424" y="3504346"/>
                </a:cubicBezTo>
                <a:lnTo>
                  <a:pt x="9475463" y="3514251"/>
                </a:lnTo>
                <a:lnTo>
                  <a:pt x="9430317" y="3517293"/>
                </a:lnTo>
                <a:lnTo>
                  <a:pt x="9423751" y="3517233"/>
                </a:lnTo>
                <a:lnTo>
                  <a:pt x="9369168" y="3508781"/>
                </a:lnTo>
                <a:cubicBezTo>
                  <a:pt x="9367971" y="3510714"/>
                  <a:pt x="9366331" y="3512530"/>
                  <a:pt x="9364297" y="3514167"/>
                </a:cubicBezTo>
                <a:lnTo>
                  <a:pt x="9347493" y="3520072"/>
                </a:lnTo>
                <a:lnTo>
                  <a:pt x="9332718" y="3514362"/>
                </a:lnTo>
                <a:lnTo>
                  <a:pt x="9264167" y="3505658"/>
                </a:lnTo>
                <a:lnTo>
                  <a:pt x="9164094" y="3498928"/>
                </a:lnTo>
                <a:lnTo>
                  <a:pt x="9148800" y="3493060"/>
                </a:lnTo>
                <a:cubicBezTo>
                  <a:pt x="9114162" y="3487240"/>
                  <a:pt x="9072940" y="3495967"/>
                  <a:pt x="9050458" y="3480848"/>
                </a:cubicBezTo>
                <a:lnTo>
                  <a:pt x="8999058" y="3480225"/>
                </a:lnTo>
                <a:lnTo>
                  <a:pt x="8993554" y="3486268"/>
                </a:lnTo>
                <a:lnTo>
                  <a:pt x="8978351" y="3485255"/>
                </a:lnTo>
                <a:lnTo>
                  <a:pt x="8974307" y="3486266"/>
                </a:lnTo>
                <a:cubicBezTo>
                  <a:pt x="8966590" y="3488228"/>
                  <a:pt x="8958927" y="3489959"/>
                  <a:pt x="8951126" y="3490785"/>
                </a:cubicBezTo>
                <a:cubicBezTo>
                  <a:pt x="8951758" y="3485238"/>
                  <a:pt x="8949842" y="3481846"/>
                  <a:pt x="8946415" y="3479836"/>
                </a:cubicBezTo>
                <a:lnTo>
                  <a:pt x="8939487" y="3478500"/>
                </a:lnTo>
                <a:lnTo>
                  <a:pt x="8687743" y="3487291"/>
                </a:lnTo>
                <a:lnTo>
                  <a:pt x="8666518" y="3498231"/>
                </a:lnTo>
                <a:lnTo>
                  <a:pt x="8599556" y="3508137"/>
                </a:lnTo>
                <a:lnTo>
                  <a:pt x="8554411" y="3511179"/>
                </a:lnTo>
                <a:lnTo>
                  <a:pt x="8547844" y="3511118"/>
                </a:lnTo>
                <a:lnTo>
                  <a:pt x="8493261" y="3502666"/>
                </a:lnTo>
                <a:cubicBezTo>
                  <a:pt x="8492064" y="3504598"/>
                  <a:pt x="8490425" y="3506416"/>
                  <a:pt x="8488390" y="3508053"/>
                </a:cubicBezTo>
                <a:lnTo>
                  <a:pt x="8471586" y="3513957"/>
                </a:lnTo>
                <a:lnTo>
                  <a:pt x="8456812" y="3508248"/>
                </a:lnTo>
                <a:lnTo>
                  <a:pt x="8388259" y="3499544"/>
                </a:lnTo>
                <a:lnTo>
                  <a:pt x="8370697" y="3498362"/>
                </a:lnTo>
                <a:lnTo>
                  <a:pt x="7639559" y="3523894"/>
                </a:lnTo>
                <a:lnTo>
                  <a:pt x="7007522" y="3545965"/>
                </a:lnTo>
                <a:lnTo>
                  <a:pt x="6591224" y="3560503"/>
                </a:lnTo>
                <a:lnTo>
                  <a:pt x="6557964" y="3561844"/>
                </a:lnTo>
                <a:cubicBezTo>
                  <a:pt x="6565626" y="3569808"/>
                  <a:pt x="6411601" y="3573816"/>
                  <a:pt x="6355814" y="3568989"/>
                </a:cubicBezTo>
                <a:lnTo>
                  <a:pt x="6354404" y="3568773"/>
                </a:lnTo>
                <a:lnTo>
                  <a:pt x="4018045" y="3650360"/>
                </a:lnTo>
                <a:lnTo>
                  <a:pt x="168026" y="3784806"/>
                </a:lnTo>
                <a:cubicBezTo>
                  <a:pt x="148265" y="3785434"/>
                  <a:pt x="131630" y="3767909"/>
                  <a:pt x="130799" y="3745583"/>
                </a:cubicBezTo>
                <a:lnTo>
                  <a:pt x="27661" y="792099"/>
                </a:lnTo>
                <a:lnTo>
                  <a:pt x="15046" y="4308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50000"/>
                </a:srgbClr>
              </a:gs>
              <a:gs pos="44000">
                <a:srgbClr val="000000">
                  <a:alpha val="0"/>
                </a:srgbClr>
              </a:gs>
              <a:gs pos="20000">
                <a:srgbClr val="000000">
                  <a:alpha val="37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0F2FB-9FF6-425C-3CB6-65C354FD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773" y="1847662"/>
            <a:ext cx="5410200" cy="3184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i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Background and Motivation</a:t>
            </a:r>
          </a:p>
        </p:txBody>
      </p:sp>
      <p:grpSp>
        <p:nvGrpSpPr>
          <p:cNvPr id="72" name="Group 59">
            <a:extLst>
              <a:ext uri="{FF2B5EF4-FFF2-40B4-BE49-F238E27FC236}">
                <a16:creationId xmlns:a16="http://schemas.microsoft.com/office/drawing/2014/main" id="{1F91EA59-6DC9-4DBE-A695-5C34F3589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9151E3D-CEBB-4AB7-BD15-2F43F5561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D37F7F1-C11D-4C2D-8852-2F971134B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D65196-FEF1-4579-A9A6-33918DD8A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Oval 61">
              <a:extLst>
                <a:ext uri="{FF2B5EF4-FFF2-40B4-BE49-F238E27FC236}">
                  <a16:creationId xmlns:a16="http://schemas.microsoft.com/office/drawing/2014/main" id="{1B543613-5075-431D-A2F8-1E9DB45FB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25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98388E5-7C49-49BF-B90A-CDE7D6A6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9E30D-DB53-6F19-BE28-0396D8C8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5800"/>
            <a:ext cx="5126816" cy="1905000"/>
          </a:xfrm>
        </p:spPr>
        <p:txBody>
          <a:bodyPr anchor="b">
            <a:normAutofit/>
          </a:bodyPr>
          <a:lstStyle/>
          <a:p>
            <a:r>
              <a:rPr lang="en-US" dirty="0"/>
              <a:t>The Primary Questions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1CF1429-F104-494D-9AC3-9CBB601ED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520205" y="282549"/>
            <a:ext cx="4804791" cy="5996172"/>
          </a:xfrm>
          <a:custGeom>
            <a:avLst/>
            <a:gdLst>
              <a:gd name="connsiteX0" fmla="*/ 4431251 w 5224396"/>
              <a:gd name="connsiteY0" fmla="*/ 0 h 6519822"/>
              <a:gd name="connsiteX1" fmla="*/ 4540700 w 5224396"/>
              <a:gd name="connsiteY1" fmla="*/ 1003920 h 6519822"/>
              <a:gd name="connsiteX2" fmla="*/ 5224396 w 5224396"/>
              <a:gd name="connsiteY2" fmla="*/ 1003920 h 6519822"/>
              <a:gd name="connsiteX3" fmla="*/ 5224396 w 5224396"/>
              <a:gd name="connsiteY3" fmla="*/ 6519822 h 6519822"/>
              <a:gd name="connsiteX4" fmla="*/ 766889 w 5224396"/>
              <a:gd name="connsiteY4" fmla="*/ 6519822 h 6519822"/>
              <a:gd name="connsiteX5" fmla="*/ 766889 w 5224396"/>
              <a:gd name="connsiteY5" fmla="*/ 5948076 h 6519822"/>
              <a:gd name="connsiteX6" fmla="*/ 597805 w 5224396"/>
              <a:gd name="connsiteY6" fmla="*/ 5966510 h 6519822"/>
              <a:gd name="connsiteX7" fmla="*/ 0 w 5224396"/>
              <a:gd name="connsiteY7" fmla="*/ 483098 h 651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4396" h="6519822">
                <a:moveTo>
                  <a:pt x="4431251" y="0"/>
                </a:moveTo>
                <a:lnTo>
                  <a:pt x="4540700" y="1003920"/>
                </a:lnTo>
                <a:lnTo>
                  <a:pt x="5224396" y="1003920"/>
                </a:lnTo>
                <a:lnTo>
                  <a:pt x="5224396" y="6519822"/>
                </a:lnTo>
                <a:lnTo>
                  <a:pt x="766889" y="6519822"/>
                </a:lnTo>
                <a:lnTo>
                  <a:pt x="766889" y="5948076"/>
                </a:lnTo>
                <a:lnTo>
                  <a:pt x="597805" y="5966510"/>
                </a:lnTo>
                <a:lnTo>
                  <a:pt x="0" y="4830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7F6A1761-21AB-4DE0-A28E-3776B0EE6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58242">
            <a:off x="797331" y="484048"/>
            <a:ext cx="4559211" cy="5812845"/>
          </a:xfrm>
          <a:custGeom>
            <a:avLst/>
            <a:gdLst>
              <a:gd name="connsiteX0" fmla="*/ 4188629 w 4957370"/>
              <a:gd name="connsiteY0" fmla="*/ 0 h 6320484"/>
              <a:gd name="connsiteX1" fmla="*/ 4218585 w 4957370"/>
              <a:gd name="connsiteY1" fmla="*/ 18617 h 6320484"/>
              <a:gd name="connsiteX2" fmla="*/ 4220262 w 4957370"/>
              <a:gd name="connsiteY2" fmla="*/ 50299 h 6320484"/>
              <a:gd name="connsiteX3" fmla="*/ 4223340 w 4957370"/>
              <a:gd name="connsiteY3" fmla="*/ 51687 h 6320484"/>
              <a:gd name="connsiteX4" fmla="*/ 4243015 w 4957370"/>
              <a:gd name="connsiteY4" fmla="*/ 81229 h 6320484"/>
              <a:gd name="connsiteX5" fmla="*/ 4227211 w 4957370"/>
              <a:gd name="connsiteY5" fmla="*/ 140805 h 6320484"/>
              <a:gd name="connsiteX6" fmla="*/ 4226312 w 4957370"/>
              <a:gd name="connsiteY6" fmla="*/ 164608 h 6320484"/>
              <a:gd name="connsiteX7" fmla="*/ 4231135 w 4957370"/>
              <a:gd name="connsiteY7" fmla="*/ 255748 h 6320484"/>
              <a:gd name="connsiteX8" fmla="*/ 4235510 w 4957370"/>
              <a:gd name="connsiteY8" fmla="*/ 301854 h 6320484"/>
              <a:gd name="connsiteX9" fmla="*/ 4235520 w 4957370"/>
              <a:gd name="connsiteY9" fmla="*/ 330419 h 6320484"/>
              <a:gd name="connsiteX10" fmla="*/ 4235310 w 4957370"/>
              <a:gd name="connsiteY10" fmla="*/ 334637 h 6320484"/>
              <a:gd name="connsiteX11" fmla="*/ 4247536 w 4957370"/>
              <a:gd name="connsiteY11" fmla="*/ 565646 h 6320484"/>
              <a:gd name="connsiteX12" fmla="*/ 4249754 w 4957370"/>
              <a:gd name="connsiteY12" fmla="*/ 570256 h 6320484"/>
              <a:gd name="connsiteX13" fmla="*/ 4250202 w 4957370"/>
              <a:gd name="connsiteY13" fmla="*/ 594123 h 6320484"/>
              <a:gd name="connsiteX14" fmla="*/ 4249459 w 4957370"/>
              <a:gd name="connsiteY14" fmla="*/ 602017 h 6320484"/>
              <a:gd name="connsiteX15" fmla="*/ 4255354 w 4957370"/>
              <a:gd name="connsiteY15" fmla="*/ 713404 h 6320484"/>
              <a:gd name="connsiteX16" fmla="*/ 4257508 w 4957370"/>
              <a:gd name="connsiteY16" fmla="*/ 714073 h 6320484"/>
              <a:gd name="connsiteX17" fmla="*/ 4265497 w 4957370"/>
              <a:gd name="connsiteY17" fmla="*/ 749513 h 6320484"/>
              <a:gd name="connsiteX18" fmla="*/ 4271401 w 4957370"/>
              <a:gd name="connsiteY18" fmla="*/ 847749 h 6320484"/>
              <a:gd name="connsiteX19" fmla="*/ 4277600 w 4957370"/>
              <a:gd name="connsiteY19" fmla="*/ 905577 h 6320484"/>
              <a:gd name="connsiteX20" fmla="*/ 4284143 w 4957370"/>
              <a:gd name="connsiteY20" fmla="*/ 926055 h 6320484"/>
              <a:gd name="connsiteX21" fmla="*/ 4290465 w 4957370"/>
              <a:gd name="connsiteY21" fmla="*/ 955655 h 6320484"/>
              <a:gd name="connsiteX22" fmla="*/ 4293246 w 4957370"/>
              <a:gd name="connsiteY22" fmla="*/ 982888 h 6320484"/>
              <a:gd name="connsiteX23" fmla="*/ 4298563 w 4957370"/>
              <a:gd name="connsiteY23" fmla="*/ 993803 h 6320484"/>
              <a:gd name="connsiteX24" fmla="*/ 4540105 w 4957370"/>
              <a:gd name="connsiteY24" fmla="*/ 1009893 h 6320484"/>
              <a:gd name="connsiteX25" fmla="*/ 4911733 w 4957370"/>
              <a:gd name="connsiteY25" fmla="*/ 1030269 h 6320484"/>
              <a:gd name="connsiteX26" fmla="*/ 4939495 w 4957370"/>
              <a:gd name="connsiteY26" fmla="*/ 1052023 h 6320484"/>
              <a:gd name="connsiteX27" fmla="*/ 4937728 w 4957370"/>
              <a:gd name="connsiteY27" fmla="*/ 1083700 h 6320484"/>
              <a:gd name="connsiteX28" fmla="*/ 4940638 w 4957370"/>
              <a:gd name="connsiteY28" fmla="*/ 1085413 h 6320484"/>
              <a:gd name="connsiteX29" fmla="*/ 4956995 w 4957370"/>
              <a:gd name="connsiteY29" fmla="*/ 1116915 h 6320484"/>
              <a:gd name="connsiteX30" fmla="*/ 4934827 w 4957370"/>
              <a:gd name="connsiteY30" fmla="*/ 1174426 h 6320484"/>
              <a:gd name="connsiteX31" fmla="*/ 4931354 w 4957370"/>
              <a:gd name="connsiteY31" fmla="*/ 1197992 h 6320484"/>
              <a:gd name="connsiteX32" fmla="*/ 4926270 w 4957370"/>
              <a:gd name="connsiteY32" fmla="*/ 1289117 h 6320484"/>
              <a:gd name="connsiteX33" fmla="*/ 4925623 w 4957370"/>
              <a:gd name="connsiteY33" fmla="*/ 1335426 h 6320484"/>
              <a:gd name="connsiteX34" fmla="*/ 4922537 w 4957370"/>
              <a:gd name="connsiteY34" fmla="*/ 1363823 h 6320484"/>
              <a:gd name="connsiteX35" fmla="*/ 4921871 w 4957370"/>
              <a:gd name="connsiteY35" fmla="*/ 1367995 h 6320484"/>
              <a:gd name="connsiteX36" fmla="*/ 4908988 w 4957370"/>
              <a:gd name="connsiteY36" fmla="*/ 1598968 h 6320484"/>
              <a:gd name="connsiteX37" fmla="*/ 4910694 w 4957370"/>
              <a:gd name="connsiteY37" fmla="*/ 1603791 h 6320484"/>
              <a:gd name="connsiteX38" fmla="*/ 4908552 w 4957370"/>
              <a:gd name="connsiteY38" fmla="*/ 1627566 h 6320484"/>
              <a:gd name="connsiteX39" fmla="*/ 4906959 w 4957370"/>
              <a:gd name="connsiteY39" fmla="*/ 1635333 h 6320484"/>
              <a:gd name="connsiteX40" fmla="*/ 4900747 w 4957370"/>
              <a:gd name="connsiteY40" fmla="*/ 1746703 h 6320484"/>
              <a:gd name="connsiteX41" fmla="*/ 4902815 w 4957370"/>
              <a:gd name="connsiteY41" fmla="*/ 1747601 h 6320484"/>
              <a:gd name="connsiteX42" fmla="*/ 4906917 w 4957370"/>
              <a:gd name="connsiteY42" fmla="*/ 1783698 h 6320484"/>
              <a:gd name="connsiteX43" fmla="*/ 4902139 w 4957370"/>
              <a:gd name="connsiteY43" fmla="*/ 1881995 h 6320484"/>
              <a:gd name="connsiteX44" fmla="*/ 4902035 w 4957370"/>
              <a:gd name="connsiteY44" fmla="*/ 1940154 h 6320484"/>
              <a:gd name="connsiteX45" fmla="*/ 4906319 w 4957370"/>
              <a:gd name="connsiteY45" fmla="*/ 1961221 h 6320484"/>
              <a:gd name="connsiteX46" fmla="*/ 4909396 w 4957370"/>
              <a:gd name="connsiteY46" fmla="*/ 1991332 h 6320484"/>
              <a:gd name="connsiteX47" fmla="*/ 4918176 w 4957370"/>
              <a:gd name="connsiteY47" fmla="*/ 2043680 h 6320484"/>
              <a:gd name="connsiteX48" fmla="*/ 4920444 w 4957370"/>
              <a:gd name="connsiteY48" fmla="*/ 2093780 h 6320484"/>
              <a:gd name="connsiteX49" fmla="*/ 4919568 w 4957370"/>
              <a:gd name="connsiteY49" fmla="*/ 2127331 h 6320484"/>
              <a:gd name="connsiteX50" fmla="*/ 4919107 w 4957370"/>
              <a:gd name="connsiteY50" fmla="*/ 2132180 h 6320484"/>
              <a:gd name="connsiteX51" fmla="*/ 4910026 w 4957370"/>
              <a:gd name="connsiteY51" fmla="*/ 2171984 h 6320484"/>
              <a:gd name="connsiteX52" fmla="*/ 4913276 w 4957370"/>
              <a:gd name="connsiteY52" fmla="*/ 2175920 h 6320484"/>
              <a:gd name="connsiteX53" fmla="*/ 4916106 w 4957370"/>
              <a:gd name="connsiteY53" fmla="*/ 2188707 h 6320484"/>
              <a:gd name="connsiteX54" fmla="*/ 4911385 w 4957370"/>
              <a:gd name="connsiteY54" fmla="*/ 2199268 h 6320484"/>
              <a:gd name="connsiteX55" fmla="*/ 4901244 w 4957370"/>
              <a:gd name="connsiteY55" fmla="*/ 2249378 h 6320484"/>
              <a:gd name="connsiteX56" fmla="*/ 4890393 w 4957370"/>
              <a:gd name="connsiteY56" fmla="*/ 2322907 h 6320484"/>
              <a:gd name="connsiteX57" fmla="*/ 4885532 w 4957370"/>
              <a:gd name="connsiteY57" fmla="*/ 2333841 h 6320484"/>
              <a:gd name="connsiteX58" fmla="*/ 4871165 w 4957370"/>
              <a:gd name="connsiteY58" fmla="*/ 2405746 h 6320484"/>
              <a:gd name="connsiteX59" fmla="*/ 4867465 w 4957370"/>
              <a:gd name="connsiteY59" fmla="*/ 2443689 h 6320484"/>
              <a:gd name="connsiteX60" fmla="*/ 4871110 w 4957370"/>
              <a:gd name="connsiteY60" fmla="*/ 2448134 h 6320484"/>
              <a:gd name="connsiteX61" fmla="*/ 4869467 w 4957370"/>
              <a:gd name="connsiteY61" fmla="*/ 2459306 h 6320484"/>
              <a:gd name="connsiteX62" fmla="*/ 4869877 w 4957370"/>
              <a:gd name="connsiteY62" fmla="*/ 2462358 h 6320484"/>
              <a:gd name="connsiteX63" fmla="*/ 4871382 w 4957370"/>
              <a:gd name="connsiteY63" fmla="*/ 2479770 h 6320484"/>
              <a:gd name="connsiteX64" fmla="*/ 4859960 w 4957370"/>
              <a:gd name="connsiteY64" fmla="*/ 2514583 h 6320484"/>
              <a:gd name="connsiteX65" fmla="*/ 4857909 w 4957370"/>
              <a:gd name="connsiteY65" fmla="*/ 2514709 h 6320484"/>
              <a:gd name="connsiteX66" fmla="*/ 4849446 w 4957370"/>
              <a:gd name="connsiteY66" fmla="*/ 2666439 h 6320484"/>
              <a:gd name="connsiteX67" fmla="*/ 4858101 w 4957370"/>
              <a:gd name="connsiteY67" fmla="*/ 2690544 h 6320484"/>
              <a:gd name="connsiteX68" fmla="*/ 4860369 w 4957370"/>
              <a:gd name="connsiteY68" fmla="*/ 2740646 h 6320484"/>
              <a:gd name="connsiteX69" fmla="*/ 4859492 w 4957370"/>
              <a:gd name="connsiteY69" fmla="*/ 2774197 h 6320484"/>
              <a:gd name="connsiteX70" fmla="*/ 4859032 w 4957370"/>
              <a:gd name="connsiteY70" fmla="*/ 2779045 h 6320484"/>
              <a:gd name="connsiteX71" fmla="*/ 4849950 w 4957370"/>
              <a:gd name="connsiteY71" fmla="*/ 2818850 h 6320484"/>
              <a:gd name="connsiteX72" fmla="*/ 4853201 w 4957370"/>
              <a:gd name="connsiteY72" fmla="*/ 2822786 h 6320484"/>
              <a:gd name="connsiteX73" fmla="*/ 4856030 w 4957370"/>
              <a:gd name="connsiteY73" fmla="*/ 2835573 h 6320484"/>
              <a:gd name="connsiteX74" fmla="*/ 4851309 w 4957370"/>
              <a:gd name="connsiteY74" fmla="*/ 2846133 h 6320484"/>
              <a:gd name="connsiteX75" fmla="*/ 4841168 w 4957370"/>
              <a:gd name="connsiteY75" fmla="*/ 2896246 h 6320484"/>
              <a:gd name="connsiteX76" fmla="*/ 4833868 w 4957370"/>
              <a:gd name="connsiteY76" fmla="*/ 2945711 h 6320484"/>
              <a:gd name="connsiteX77" fmla="*/ 4778020 w 4957370"/>
              <a:gd name="connsiteY77" fmla="*/ 3999577 h 6320484"/>
              <a:gd name="connsiteX78" fmla="*/ 4765288 w 4957370"/>
              <a:gd name="connsiteY78" fmla="*/ 4252632 h 6320484"/>
              <a:gd name="connsiteX79" fmla="*/ 4754250 w 4957370"/>
              <a:gd name="connsiteY79" fmla="*/ 4414955 h 6320484"/>
              <a:gd name="connsiteX80" fmla="*/ 4663870 w 4957370"/>
              <a:gd name="connsiteY80" fmla="*/ 6050064 h 6320484"/>
              <a:gd name="connsiteX81" fmla="*/ 4669145 w 4957370"/>
              <a:gd name="connsiteY81" fmla="*/ 6086684 h 6320484"/>
              <a:gd name="connsiteX82" fmla="*/ 4672665 w 4957370"/>
              <a:gd name="connsiteY82" fmla="*/ 6121067 h 6320484"/>
              <a:gd name="connsiteX83" fmla="*/ 4675485 w 4957370"/>
              <a:gd name="connsiteY83" fmla="*/ 6221142 h 6320484"/>
              <a:gd name="connsiteX84" fmla="*/ 4657006 w 4957370"/>
              <a:gd name="connsiteY84" fmla="*/ 6255466 h 6320484"/>
              <a:gd name="connsiteX85" fmla="*/ 4652373 w 4957370"/>
              <a:gd name="connsiteY85" fmla="*/ 6258160 h 6320484"/>
              <a:gd name="connsiteX86" fmla="*/ 4648931 w 4957370"/>
              <a:gd name="connsiteY86" fmla="*/ 6320461 h 6320484"/>
              <a:gd name="connsiteX87" fmla="*/ 732080 w 4957370"/>
              <a:gd name="connsiteY87" fmla="*/ 6068362 h 6320484"/>
              <a:gd name="connsiteX88" fmla="*/ 423039 w 4957370"/>
              <a:gd name="connsiteY88" fmla="*/ 6051307 h 6320484"/>
              <a:gd name="connsiteX89" fmla="*/ 427345 w 4957370"/>
              <a:gd name="connsiteY89" fmla="*/ 6011137 h 6320484"/>
              <a:gd name="connsiteX90" fmla="*/ 431547 w 4957370"/>
              <a:gd name="connsiteY90" fmla="*/ 6004548 h 6320484"/>
              <a:gd name="connsiteX91" fmla="*/ 431815 w 4957370"/>
              <a:gd name="connsiteY91" fmla="*/ 6001808 h 6320484"/>
              <a:gd name="connsiteX92" fmla="*/ 432084 w 4957370"/>
              <a:gd name="connsiteY92" fmla="*/ 5999067 h 6320484"/>
              <a:gd name="connsiteX93" fmla="*/ 432619 w 4957370"/>
              <a:gd name="connsiteY93" fmla="*/ 5993584 h 6320484"/>
              <a:gd name="connsiteX94" fmla="*/ 432305 w 4957370"/>
              <a:gd name="connsiteY94" fmla="*/ 5987694 h 6320484"/>
              <a:gd name="connsiteX95" fmla="*/ 431724 w 4957370"/>
              <a:gd name="connsiteY95" fmla="*/ 5984546 h 6320484"/>
              <a:gd name="connsiteX96" fmla="*/ 431991 w 4957370"/>
              <a:gd name="connsiteY96" fmla="*/ 5981803 h 6320484"/>
              <a:gd name="connsiteX97" fmla="*/ 431677 w 4957370"/>
              <a:gd name="connsiteY97" fmla="*/ 5975914 h 6320484"/>
              <a:gd name="connsiteX98" fmla="*/ 431096 w 4957370"/>
              <a:gd name="connsiteY98" fmla="*/ 5972765 h 6320484"/>
              <a:gd name="connsiteX99" fmla="*/ 430469 w 4957370"/>
              <a:gd name="connsiteY99" fmla="*/ 5960984 h 6320484"/>
              <a:gd name="connsiteX100" fmla="*/ 429887 w 4957370"/>
              <a:gd name="connsiteY100" fmla="*/ 5957836 h 6320484"/>
              <a:gd name="connsiteX101" fmla="*/ 430154 w 4957370"/>
              <a:gd name="connsiteY101" fmla="*/ 5955094 h 6320484"/>
              <a:gd name="connsiteX102" fmla="*/ 428725 w 4957370"/>
              <a:gd name="connsiteY102" fmla="*/ 5951537 h 6320484"/>
              <a:gd name="connsiteX103" fmla="*/ 434114 w 4957370"/>
              <a:gd name="connsiteY103" fmla="*/ 5888089 h 6320484"/>
              <a:gd name="connsiteX104" fmla="*/ 456311 w 4957370"/>
              <a:gd name="connsiteY104" fmla="*/ 5468000 h 6320484"/>
              <a:gd name="connsiteX105" fmla="*/ 270548 w 4957370"/>
              <a:gd name="connsiteY105" fmla="*/ 5477940 h 6320484"/>
              <a:gd name="connsiteX106" fmla="*/ 270475 w 4957370"/>
              <a:gd name="connsiteY106" fmla="*/ 5437540 h 6320484"/>
              <a:gd name="connsiteX107" fmla="*/ 273938 w 4957370"/>
              <a:gd name="connsiteY107" fmla="*/ 5430534 h 6320484"/>
              <a:gd name="connsiteX108" fmla="*/ 273907 w 4957370"/>
              <a:gd name="connsiteY108" fmla="*/ 5427782 h 6320484"/>
              <a:gd name="connsiteX109" fmla="*/ 273878 w 4957370"/>
              <a:gd name="connsiteY109" fmla="*/ 5425027 h 6320484"/>
              <a:gd name="connsiteX110" fmla="*/ 273815 w 4957370"/>
              <a:gd name="connsiteY110" fmla="*/ 5419519 h 6320484"/>
              <a:gd name="connsiteX111" fmla="*/ 272865 w 4957370"/>
              <a:gd name="connsiteY111" fmla="*/ 5413698 h 6320484"/>
              <a:gd name="connsiteX112" fmla="*/ 271945 w 4957370"/>
              <a:gd name="connsiteY112" fmla="*/ 5410631 h 6320484"/>
              <a:gd name="connsiteX113" fmla="*/ 271914 w 4957370"/>
              <a:gd name="connsiteY113" fmla="*/ 5407876 h 6320484"/>
              <a:gd name="connsiteX114" fmla="*/ 270963 w 4957370"/>
              <a:gd name="connsiteY114" fmla="*/ 5402055 h 6320484"/>
              <a:gd name="connsiteX115" fmla="*/ 270045 w 4957370"/>
              <a:gd name="connsiteY115" fmla="*/ 5398988 h 6320484"/>
              <a:gd name="connsiteX116" fmla="*/ 268144 w 4957370"/>
              <a:gd name="connsiteY116" fmla="*/ 5387344 h 6320484"/>
              <a:gd name="connsiteX117" fmla="*/ 267225 w 4957370"/>
              <a:gd name="connsiteY117" fmla="*/ 5384278 h 6320484"/>
              <a:gd name="connsiteX118" fmla="*/ 267193 w 4957370"/>
              <a:gd name="connsiteY118" fmla="*/ 5381523 h 6320484"/>
              <a:gd name="connsiteX119" fmla="*/ 265387 w 4957370"/>
              <a:gd name="connsiteY119" fmla="*/ 5378142 h 6320484"/>
              <a:gd name="connsiteX120" fmla="*/ 263868 w 4957370"/>
              <a:gd name="connsiteY120" fmla="*/ 5314483 h 6320484"/>
              <a:gd name="connsiteX121" fmla="*/ 192698 w 4957370"/>
              <a:gd name="connsiteY121" fmla="*/ 4040419 h 6320484"/>
              <a:gd name="connsiteX122" fmla="*/ 0 w 4957370"/>
              <a:gd name="connsiteY122" fmla="*/ 208389 h 6320484"/>
              <a:gd name="connsiteX123" fmla="*/ 2990554 w 4957370"/>
              <a:gd name="connsiteY123" fmla="*/ 54813 h 6320484"/>
              <a:gd name="connsiteX124" fmla="*/ 3816982 w 4957370"/>
              <a:gd name="connsiteY124" fmla="*/ 20020 h 632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My Hero Academia Boku no Hero Academia Anime Wallpaper 4k Ultra HD ID:3389">
            <a:extLst>
              <a:ext uri="{FF2B5EF4-FFF2-40B4-BE49-F238E27FC236}">
                <a16:creationId xmlns:a16="http://schemas.microsoft.com/office/drawing/2014/main" id="{6982A99C-59F6-2942-4805-70EE1B4F0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8" r="2" b="17328"/>
          <a:stretch/>
        </p:blipFill>
        <p:spPr bwMode="auto">
          <a:xfrm rot="21358242">
            <a:off x="796624" y="485640"/>
            <a:ext cx="4559211" cy="5812845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D70EE2C1-1650-4F94-B141-E57DC2EBB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84931">
            <a:off x="741094" y="481082"/>
            <a:ext cx="4167630" cy="4858042"/>
          </a:xfrm>
          <a:custGeom>
            <a:avLst/>
            <a:gdLst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76455 w 4534331"/>
              <a:gd name="connsiteY20" fmla="*/ 1116310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374006 w 4534331"/>
              <a:gd name="connsiteY20" fmla="*/ 1313892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131 w 4534331"/>
              <a:gd name="connsiteY21" fmla="*/ 513049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46796 h 5270897"/>
              <a:gd name="connsiteX1" fmla="*/ 4516455 w 4534331"/>
              <a:gd name="connsiteY1" fmla="*/ 268550 h 5270897"/>
              <a:gd name="connsiteX2" fmla="*/ 4514689 w 4534331"/>
              <a:gd name="connsiteY2" fmla="*/ 300227 h 5270897"/>
              <a:gd name="connsiteX3" fmla="*/ 4517598 w 4534331"/>
              <a:gd name="connsiteY3" fmla="*/ 301940 h 5270897"/>
              <a:gd name="connsiteX4" fmla="*/ 4533956 w 4534331"/>
              <a:gd name="connsiteY4" fmla="*/ 333441 h 5270897"/>
              <a:gd name="connsiteX5" fmla="*/ 4511788 w 4534331"/>
              <a:gd name="connsiteY5" fmla="*/ 390953 h 5270897"/>
              <a:gd name="connsiteX6" fmla="*/ 4508315 w 4534331"/>
              <a:gd name="connsiteY6" fmla="*/ 414519 h 5270897"/>
              <a:gd name="connsiteX7" fmla="*/ 4503231 w 4534331"/>
              <a:gd name="connsiteY7" fmla="*/ 505644 h 5270897"/>
              <a:gd name="connsiteX8" fmla="*/ 4502584 w 4534331"/>
              <a:gd name="connsiteY8" fmla="*/ 551953 h 5270897"/>
              <a:gd name="connsiteX9" fmla="*/ 4499498 w 4534331"/>
              <a:gd name="connsiteY9" fmla="*/ 580350 h 5270897"/>
              <a:gd name="connsiteX10" fmla="*/ 4498831 w 4534331"/>
              <a:gd name="connsiteY10" fmla="*/ 584522 h 5270897"/>
              <a:gd name="connsiteX11" fmla="*/ 4485949 w 4534331"/>
              <a:gd name="connsiteY11" fmla="*/ 815495 h 5270897"/>
              <a:gd name="connsiteX12" fmla="*/ 4487655 w 4534331"/>
              <a:gd name="connsiteY12" fmla="*/ 820318 h 5270897"/>
              <a:gd name="connsiteX13" fmla="*/ 4485513 w 4534331"/>
              <a:gd name="connsiteY13" fmla="*/ 844093 h 5270897"/>
              <a:gd name="connsiteX14" fmla="*/ 4483919 w 4534331"/>
              <a:gd name="connsiteY14" fmla="*/ 851860 h 5270897"/>
              <a:gd name="connsiteX15" fmla="*/ 4477708 w 4534331"/>
              <a:gd name="connsiteY15" fmla="*/ 963230 h 5270897"/>
              <a:gd name="connsiteX16" fmla="*/ 4479776 w 4534331"/>
              <a:gd name="connsiteY16" fmla="*/ 964128 h 5270897"/>
              <a:gd name="connsiteX17" fmla="*/ 4483878 w 4534331"/>
              <a:gd name="connsiteY17" fmla="*/ 1000225 h 5270897"/>
              <a:gd name="connsiteX18" fmla="*/ 4479100 w 4534331"/>
              <a:gd name="connsiteY18" fmla="*/ 1098522 h 5270897"/>
              <a:gd name="connsiteX19" fmla="*/ 4476746 w 4534331"/>
              <a:gd name="connsiteY19" fmla="*/ 1111831 h 5270897"/>
              <a:gd name="connsiteX20" fmla="*/ 4436394 w 4534331"/>
              <a:gd name="connsiteY20" fmla="*/ 1115065 h 5270897"/>
              <a:gd name="connsiteX21" fmla="*/ 846855 w 4534331"/>
              <a:gd name="connsiteY21" fmla="*/ 534277 h 5270897"/>
              <a:gd name="connsiteX22" fmla="*/ 55505 w 4534331"/>
              <a:gd name="connsiteY22" fmla="*/ 5270897 h 5270897"/>
              <a:gd name="connsiteX23" fmla="*/ 0 w 4534331"/>
              <a:gd name="connsiteY23" fmla="*/ 5267834 h 5270897"/>
              <a:gd name="connsiteX24" fmla="*/ 4306 w 4534331"/>
              <a:gd name="connsiteY24" fmla="*/ 5227664 h 5270897"/>
              <a:gd name="connsiteX25" fmla="*/ 8508 w 4534331"/>
              <a:gd name="connsiteY25" fmla="*/ 5221075 h 5270897"/>
              <a:gd name="connsiteX26" fmla="*/ 8776 w 4534331"/>
              <a:gd name="connsiteY26" fmla="*/ 5218335 h 5270897"/>
              <a:gd name="connsiteX27" fmla="*/ 9045 w 4534331"/>
              <a:gd name="connsiteY27" fmla="*/ 5215593 h 5270897"/>
              <a:gd name="connsiteX28" fmla="*/ 9580 w 4534331"/>
              <a:gd name="connsiteY28" fmla="*/ 5210111 h 5270897"/>
              <a:gd name="connsiteX29" fmla="*/ 9266 w 4534331"/>
              <a:gd name="connsiteY29" fmla="*/ 5204221 h 5270897"/>
              <a:gd name="connsiteX30" fmla="*/ 8685 w 4534331"/>
              <a:gd name="connsiteY30" fmla="*/ 5201072 h 5270897"/>
              <a:gd name="connsiteX31" fmla="*/ 8952 w 4534331"/>
              <a:gd name="connsiteY31" fmla="*/ 5198330 h 5270897"/>
              <a:gd name="connsiteX32" fmla="*/ 8638 w 4534331"/>
              <a:gd name="connsiteY32" fmla="*/ 5192440 h 5270897"/>
              <a:gd name="connsiteX33" fmla="*/ 8057 w 4534331"/>
              <a:gd name="connsiteY33" fmla="*/ 5189292 h 5270897"/>
              <a:gd name="connsiteX34" fmla="*/ 7430 w 4534331"/>
              <a:gd name="connsiteY34" fmla="*/ 5177511 h 5270897"/>
              <a:gd name="connsiteX35" fmla="*/ 6848 w 4534331"/>
              <a:gd name="connsiteY35" fmla="*/ 5174363 h 5270897"/>
              <a:gd name="connsiteX36" fmla="*/ 7115 w 4534331"/>
              <a:gd name="connsiteY36" fmla="*/ 5171621 h 5270897"/>
              <a:gd name="connsiteX37" fmla="*/ 5686 w 4534331"/>
              <a:gd name="connsiteY37" fmla="*/ 5168064 h 5270897"/>
              <a:gd name="connsiteX38" fmla="*/ 11075 w 4534331"/>
              <a:gd name="connsiteY38" fmla="*/ 5104615 h 5270897"/>
              <a:gd name="connsiteX39" fmla="*/ 78405 w 4534331"/>
              <a:gd name="connsiteY39" fmla="*/ 3830343 h 5270897"/>
              <a:gd name="connsiteX40" fmla="*/ 302152 w 4534331"/>
              <a:gd name="connsiteY40" fmla="*/ 0 h 5270897"/>
              <a:gd name="connsiteX41" fmla="*/ 3291735 w 4534331"/>
              <a:gd name="connsiteY41" fmla="*/ 171441 h 5270897"/>
              <a:gd name="connsiteX42" fmla="*/ 4117066 w 4534331"/>
              <a:gd name="connsiteY42" fmla="*/ 226420 h 5270897"/>
              <a:gd name="connsiteX43" fmla="*/ 4488693 w 4534331"/>
              <a:gd name="connsiteY43" fmla="*/ 246796 h 5270897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638 w 4534331"/>
              <a:gd name="connsiteY32" fmla="*/ 5184267 h 5262724"/>
              <a:gd name="connsiteX33" fmla="*/ 8057 w 4534331"/>
              <a:gd name="connsiteY33" fmla="*/ 5181119 h 5262724"/>
              <a:gd name="connsiteX34" fmla="*/ 7430 w 4534331"/>
              <a:gd name="connsiteY34" fmla="*/ 5169338 h 5262724"/>
              <a:gd name="connsiteX35" fmla="*/ 6848 w 4534331"/>
              <a:gd name="connsiteY35" fmla="*/ 5166190 h 5262724"/>
              <a:gd name="connsiteX36" fmla="*/ 7115 w 4534331"/>
              <a:gd name="connsiteY36" fmla="*/ 5163448 h 5262724"/>
              <a:gd name="connsiteX37" fmla="*/ 5686 w 4534331"/>
              <a:gd name="connsiteY37" fmla="*/ 5159891 h 5262724"/>
              <a:gd name="connsiteX38" fmla="*/ 11075 w 4534331"/>
              <a:gd name="connsiteY38" fmla="*/ 5096442 h 5262724"/>
              <a:gd name="connsiteX39" fmla="*/ 78405 w 4534331"/>
              <a:gd name="connsiteY39" fmla="*/ 3822170 h 5262724"/>
              <a:gd name="connsiteX40" fmla="*/ 300639 w 4534331"/>
              <a:gd name="connsiteY40" fmla="*/ 0 h 5262724"/>
              <a:gd name="connsiteX41" fmla="*/ 3291735 w 4534331"/>
              <a:gd name="connsiteY41" fmla="*/ 163268 h 5262724"/>
              <a:gd name="connsiteX42" fmla="*/ 4117066 w 4534331"/>
              <a:gd name="connsiteY42" fmla="*/ 218247 h 5262724"/>
              <a:gd name="connsiteX43" fmla="*/ 4488693 w 4534331"/>
              <a:gd name="connsiteY4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8057 w 4534331"/>
              <a:gd name="connsiteY32" fmla="*/ 5181119 h 5262724"/>
              <a:gd name="connsiteX33" fmla="*/ 7430 w 4534331"/>
              <a:gd name="connsiteY33" fmla="*/ 5169338 h 5262724"/>
              <a:gd name="connsiteX34" fmla="*/ 6848 w 4534331"/>
              <a:gd name="connsiteY34" fmla="*/ 5166190 h 5262724"/>
              <a:gd name="connsiteX35" fmla="*/ 7115 w 4534331"/>
              <a:gd name="connsiteY35" fmla="*/ 5163448 h 5262724"/>
              <a:gd name="connsiteX36" fmla="*/ 5686 w 4534331"/>
              <a:gd name="connsiteY36" fmla="*/ 5159891 h 5262724"/>
              <a:gd name="connsiteX37" fmla="*/ 11075 w 4534331"/>
              <a:gd name="connsiteY37" fmla="*/ 5096442 h 5262724"/>
              <a:gd name="connsiteX38" fmla="*/ 78405 w 4534331"/>
              <a:gd name="connsiteY38" fmla="*/ 3822170 h 5262724"/>
              <a:gd name="connsiteX39" fmla="*/ 300639 w 4534331"/>
              <a:gd name="connsiteY39" fmla="*/ 0 h 5262724"/>
              <a:gd name="connsiteX40" fmla="*/ 3291735 w 4534331"/>
              <a:gd name="connsiteY40" fmla="*/ 163268 h 5262724"/>
              <a:gd name="connsiteX41" fmla="*/ 4117066 w 4534331"/>
              <a:gd name="connsiteY41" fmla="*/ 218247 h 5262724"/>
              <a:gd name="connsiteX42" fmla="*/ 4488693 w 4534331"/>
              <a:gd name="connsiteY4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5686 w 4534331"/>
              <a:gd name="connsiteY35" fmla="*/ 5159891 h 5262724"/>
              <a:gd name="connsiteX36" fmla="*/ 11075 w 4534331"/>
              <a:gd name="connsiteY36" fmla="*/ 5096442 h 5262724"/>
              <a:gd name="connsiteX37" fmla="*/ 78405 w 4534331"/>
              <a:gd name="connsiteY37" fmla="*/ 3822170 h 5262724"/>
              <a:gd name="connsiteX38" fmla="*/ 300639 w 4534331"/>
              <a:gd name="connsiteY38" fmla="*/ 0 h 5262724"/>
              <a:gd name="connsiteX39" fmla="*/ 3291735 w 4534331"/>
              <a:gd name="connsiteY39" fmla="*/ 163268 h 5262724"/>
              <a:gd name="connsiteX40" fmla="*/ 4117066 w 4534331"/>
              <a:gd name="connsiteY40" fmla="*/ 218247 h 5262724"/>
              <a:gd name="connsiteX41" fmla="*/ 4488693 w 4534331"/>
              <a:gd name="connsiteY4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7115 w 4534331"/>
              <a:gd name="connsiteY34" fmla="*/ 5163448 h 5262724"/>
              <a:gd name="connsiteX35" fmla="*/ 11075 w 4534331"/>
              <a:gd name="connsiteY35" fmla="*/ 5096442 h 5262724"/>
              <a:gd name="connsiteX36" fmla="*/ 78405 w 4534331"/>
              <a:gd name="connsiteY36" fmla="*/ 3822170 h 5262724"/>
              <a:gd name="connsiteX37" fmla="*/ 300639 w 4534331"/>
              <a:gd name="connsiteY37" fmla="*/ 0 h 5262724"/>
              <a:gd name="connsiteX38" fmla="*/ 3291735 w 4534331"/>
              <a:gd name="connsiteY38" fmla="*/ 163268 h 5262724"/>
              <a:gd name="connsiteX39" fmla="*/ 4117066 w 4534331"/>
              <a:gd name="connsiteY39" fmla="*/ 218247 h 5262724"/>
              <a:gd name="connsiteX40" fmla="*/ 4488693 w 4534331"/>
              <a:gd name="connsiteY4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8952 w 4534331"/>
              <a:gd name="connsiteY31" fmla="*/ 5190157 h 5262724"/>
              <a:gd name="connsiteX32" fmla="*/ 7430 w 4534331"/>
              <a:gd name="connsiteY32" fmla="*/ 5169338 h 5262724"/>
              <a:gd name="connsiteX33" fmla="*/ 6848 w 4534331"/>
              <a:gd name="connsiteY33" fmla="*/ 5166190 h 5262724"/>
              <a:gd name="connsiteX34" fmla="*/ 11075 w 4534331"/>
              <a:gd name="connsiteY34" fmla="*/ 5096442 h 5262724"/>
              <a:gd name="connsiteX35" fmla="*/ 78405 w 4534331"/>
              <a:gd name="connsiteY35" fmla="*/ 3822170 h 5262724"/>
              <a:gd name="connsiteX36" fmla="*/ 300639 w 4534331"/>
              <a:gd name="connsiteY36" fmla="*/ 0 h 5262724"/>
              <a:gd name="connsiteX37" fmla="*/ 3291735 w 4534331"/>
              <a:gd name="connsiteY37" fmla="*/ 163268 h 5262724"/>
              <a:gd name="connsiteX38" fmla="*/ 4117066 w 4534331"/>
              <a:gd name="connsiteY38" fmla="*/ 218247 h 5262724"/>
              <a:gd name="connsiteX39" fmla="*/ 4488693 w 4534331"/>
              <a:gd name="connsiteY3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8685 w 4534331"/>
              <a:gd name="connsiteY30" fmla="*/ 5192899 h 5262724"/>
              <a:gd name="connsiteX31" fmla="*/ 7430 w 4534331"/>
              <a:gd name="connsiteY31" fmla="*/ 5169338 h 5262724"/>
              <a:gd name="connsiteX32" fmla="*/ 6848 w 4534331"/>
              <a:gd name="connsiteY32" fmla="*/ 5166190 h 5262724"/>
              <a:gd name="connsiteX33" fmla="*/ 11075 w 4534331"/>
              <a:gd name="connsiteY33" fmla="*/ 5096442 h 5262724"/>
              <a:gd name="connsiteX34" fmla="*/ 78405 w 4534331"/>
              <a:gd name="connsiteY34" fmla="*/ 3822170 h 5262724"/>
              <a:gd name="connsiteX35" fmla="*/ 300639 w 4534331"/>
              <a:gd name="connsiteY35" fmla="*/ 0 h 5262724"/>
              <a:gd name="connsiteX36" fmla="*/ 3291735 w 4534331"/>
              <a:gd name="connsiteY36" fmla="*/ 163268 h 5262724"/>
              <a:gd name="connsiteX37" fmla="*/ 4117066 w 4534331"/>
              <a:gd name="connsiteY37" fmla="*/ 218247 h 5262724"/>
              <a:gd name="connsiteX38" fmla="*/ 4488693 w 4534331"/>
              <a:gd name="connsiteY38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9266 w 4534331"/>
              <a:gd name="connsiteY29" fmla="*/ 5196048 h 5262724"/>
              <a:gd name="connsiteX30" fmla="*/ 7430 w 4534331"/>
              <a:gd name="connsiteY30" fmla="*/ 5169338 h 5262724"/>
              <a:gd name="connsiteX31" fmla="*/ 6848 w 4534331"/>
              <a:gd name="connsiteY31" fmla="*/ 5166190 h 5262724"/>
              <a:gd name="connsiteX32" fmla="*/ 11075 w 4534331"/>
              <a:gd name="connsiteY32" fmla="*/ 5096442 h 5262724"/>
              <a:gd name="connsiteX33" fmla="*/ 78405 w 4534331"/>
              <a:gd name="connsiteY33" fmla="*/ 3822170 h 5262724"/>
              <a:gd name="connsiteX34" fmla="*/ 300639 w 4534331"/>
              <a:gd name="connsiteY34" fmla="*/ 0 h 5262724"/>
              <a:gd name="connsiteX35" fmla="*/ 3291735 w 4534331"/>
              <a:gd name="connsiteY35" fmla="*/ 163268 h 5262724"/>
              <a:gd name="connsiteX36" fmla="*/ 4117066 w 4534331"/>
              <a:gd name="connsiteY36" fmla="*/ 218247 h 5262724"/>
              <a:gd name="connsiteX37" fmla="*/ 4488693 w 4534331"/>
              <a:gd name="connsiteY37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9580 w 4534331"/>
              <a:gd name="connsiteY28" fmla="*/ 5201938 h 5262724"/>
              <a:gd name="connsiteX29" fmla="*/ 7430 w 4534331"/>
              <a:gd name="connsiteY29" fmla="*/ 5169338 h 5262724"/>
              <a:gd name="connsiteX30" fmla="*/ 6848 w 4534331"/>
              <a:gd name="connsiteY30" fmla="*/ 5166190 h 5262724"/>
              <a:gd name="connsiteX31" fmla="*/ 11075 w 4534331"/>
              <a:gd name="connsiteY31" fmla="*/ 5096442 h 5262724"/>
              <a:gd name="connsiteX32" fmla="*/ 78405 w 4534331"/>
              <a:gd name="connsiteY32" fmla="*/ 3822170 h 5262724"/>
              <a:gd name="connsiteX33" fmla="*/ 300639 w 4534331"/>
              <a:gd name="connsiteY33" fmla="*/ 0 h 5262724"/>
              <a:gd name="connsiteX34" fmla="*/ 3291735 w 4534331"/>
              <a:gd name="connsiteY34" fmla="*/ 163268 h 5262724"/>
              <a:gd name="connsiteX35" fmla="*/ 4117066 w 4534331"/>
              <a:gd name="connsiteY35" fmla="*/ 218247 h 5262724"/>
              <a:gd name="connsiteX36" fmla="*/ 4488693 w 4534331"/>
              <a:gd name="connsiteY36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9045 w 4534331"/>
              <a:gd name="connsiteY27" fmla="*/ 5207420 h 5262724"/>
              <a:gd name="connsiteX28" fmla="*/ 7430 w 4534331"/>
              <a:gd name="connsiteY28" fmla="*/ 5169338 h 5262724"/>
              <a:gd name="connsiteX29" fmla="*/ 6848 w 4534331"/>
              <a:gd name="connsiteY29" fmla="*/ 5166190 h 5262724"/>
              <a:gd name="connsiteX30" fmla="*/ 11075 w 4534331"/>
              <a:gd name="connsiteY30" fmla="*/ 5096442 h 5262724"/>
              <a:gd name="connsiteX31" fmla="*/ 78405 w 4534331"/>
              <a:gd name="connsiteY31" fmla="*/ 3822170 h 5262724"/>
              <a:gd name="connsiteX32" fmla="*/ 300639 w 4534331"/>
              <a:gd name="connsiteY32" fmla="*/ 0 h 5262724"/>
              <a:gd name="connsiteX33" fmla="*/ 3291735 w 4534331"/>
              <a:gd name="connsiteY33" fmla="*/ 163268 h 5262724"/>
              <a:gd name="connsiteX34" fmla="*/ 4117066 w 4534331"/>
              <a:gd name="connsiteY34" fmla="*/ 218247 h 5262724"/>
              <a:gd name="connsiteX35" fmla="*/ 4488693 w 4534331"/>
              <a:gd name="connsiteY35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8776 w 4534331"/>
              <a:gd name="connsiteY26" fmla="*/ 5210162 h 5262724"/>
              <a:gd name="connsiteX27" fmla="*/ 7430 w 4534331"/>
              <a:gd name="connsiteY27" fmla="*/ 5169338 h 5262724"/>
              <a:gd name="connsiteX28" fmla="*/ 6848 w 4534331"/>
              <a:gd name="connsiteY28" fmla="*/ 5166190 h 5262724"/>
              <a:gd name="connsiteX29" fmla="*/ 11075 w 4534331"/>
              <a:gd name="connsiteY29" fmla="*/ 5096442 h 5262724"/>
              <a:gd name="connsiteX30" fmla="*/ 78405 w 4534331"/>
              <a:gd name="connsiteY30" fmla="*/ 3822170 h 5262724"/>
              <a:gd name="connsiteX31" fmla="*/ 300639 w 4534331"/>
              <a:gd name="connsiteY31" fmla="*/ 0 h 5262724"/>
              <a:gd name="connsiteX32" fmla="*/ 3291735 w 4534331"/>
              <a:gd name="connsiteY32" fmla="*/ 163268 h 5262724"/>
              <a:gd name="connsiteX33" fmla="*/ 4117066 w 4534331"/>
              <a:gd name="connsiteY33" fmla="*/ 218247 h 5262724"/>
              <a:gd name="connsiteX34" fmla="*/ 4488693 w 4534331"/>
              <a:gd name="connsiteY34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8508 w 4534331"/>
              <a:gd name="connsiteY25" fmla="*/ 5212902 h 5262724"/>
              <a:gd name="connsiteX26" fmla="*/ 7430 w 4534331"/>
              <a:gd name="connsiteY26" fmla="*/ 5169338 h 5262724"/>
              <a:gd name="connsiteX27" fmla="*/ 6848 w 4534331"/>
              <a:gd name="connsiteY27" fmla="*/ 5166190 h 5262724"/>
              <a:gd name="connsiteX28" fmla="*/ 11075 w 4534331"/>
              <a:gd name="connsiteY28" fmla="*/ 5096442 h 5262724"/>
              <a:gd name="connsiteX29" fmla="*/ 78405 w 4534331"/>
              <a:gd name="connsiteY29" fmla="*/ 3822170 h 5262724"/>
              <a:gd name="connsiteX30" fmla="*/ 300639 w 4534331"/>
              <a:gd name="connsiteY30" fmla="*/ 0 h 5262724"/>
              <a:gd name="connsiteX31" fmla="*/ 3291735 w 4534331"/>
              <a:gd name="connsiteY31" fmla="*/ 163268 h 5262724"/>
              <a:gd name="connsiteX32" fmla="*/ 4117066 w 4534331"/>
              <a:gd name="connsiteY32" fmla="*/ 218247 h 5262724"/>
              <a:gd name="connsiteX33" fmla="*/ 4488693 w 4534331"/>
              <a:gd name="connsiteY33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6848 w 4534331"/>
              <a:gd name="connsiteY26" fmla="*/ 5166190 h 5262724"/>
              <a:gd name="connsiteX27" fmla="*/ 11075 w 4534331"/>
              <a:gd name="connsiteY27" fmla="*/ 5096442 h 5262724"/>
              <a:gd name="connsiteX28" fmla="*/ 78405 w 4534331"/>
              <a:gd name="connsiteY28" fmla="*/ 3822170 h 5262724"/>
              <a:gd name="connsiteX29" fmla="*/ 300639 w 4534331"/>
              <a:gd name="connsiteY29" fmla="*/ 0 h 5262724"/>
              <a:gd name="connsiteX30" fmla="*/ 3291735 w 4534331"/>
              <a:gd name="connsiteY30" fmla="*/ 163268 h 5262724"/>
              <a:gd name="connsiteX31" fmla="*/ 4117066 w 4534331"/>
              <a:gd name="connsiteY31" fmla="*/ 218247 h 5262724"/>
              <a:gd name="connsiteX32" fmla="*/ 4488693 w 4534331"/>
              <a:gd name="connsiteY32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7430 w 4534331"/>
              <a:gd name="connsiteY25" fmla="*/ 5169338 h 5262724"/>
              <a:gd name="connsiteX26" fmla="*/ 11075 w 4534331"/>
              <a:gd name="connsiteY26" fmla="*/ 5096442 h 5262724"/>
              <a:gd name="connsiteX27" fmla="*/ 78405 w 4534331"/>
              <a:gd name="connsiteY27" fmla="*/ 3822170 h 5262724"/>
              <a:gd name="connsiteX28" fmla="*/ 300639 w 4534331"/>
              <a:gd name="connsiteY28" fmla="*/ 0 h 5262724"/>
              <a:gd name="connsiteX29" fmla="*/ 3291735 w 4534331"/>
              <a:gd name="connsiteY29" fmla="*/ 163268 h 5262724"/>
              <a:gd name="connsiteX30" fmla="*/ 4117066 w 4534331"/>
              <a:gd name="connsiteY30" fmla="*/ 218247 h 5262724"/>
              <a:gd name="connsiteX31" fmla="*/ 4488693 w 4534331"/>
              <a:gd name="connsiteY31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4306 w 4534331"/>
              <a:gd name="connsiteY24" fmla="*/ 5219491 h 5262724"/>
              <a:gd name="connsiteX25" fmla="*/ 11075 w 4534331"/>
              <a:gd name="connsiteY25" fmla="*/ 5096442 h 5262724"/>
              <a:gd name="connsiteX26" fmla="*/ 78405 w 4534331"/>
              <a:gd name="connsiteY26" fmla="*/ 3822170 h 5262724"/>
              <a:gd name="connsiteX27" fmla="*/ 300639 w 4534331"/>
              <a:gd name="connsiteY27" fmla="*/ 0 h 5262724"/>
              <a:gd name="connsiteX28" fmla="*/ 3291735 w 4534331"/>
              <a:gd name="connsiteY28" fmla="*/ 163268 h 5262724"/>
              <a:gd name="connsiteX29" fmla="*/ 4117066 w 4534331"/>
              <a:gd name="connsiteY29" fmla="*/ 218247 h 5262724"/>
              <a:gd name="connsiteX30" fmla="*/ 4488693 w 4534331"/>
              <a:gd name="connsiteY30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11075 w 4534331"/>
              <a:gd name="connsiteY24" fmla="*/ 5096442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8693 w 4534331"/>
              <a:gd name="connsiteY0" fmla="*/ 238623 h 5262724"/>
              <a:gd name="connsiteX1" fmla="*/ 4516455 w 4534331"/>
              <a:gd name="connsiteY1" fmla="*/ 260377 h 5262724"/>
              <a:gd name="connsiteX2" fmla="*/ 4514689 w 4534331"/>
              <a:gd name="connsiteY2" fmla="*/ 292054 h 5262724"/>
              <a:gd name="connsiteX3" fmla="*/ 4517598 w 4534331"/>
              <a:gd name="connsiteY3" fmla="*/ 293767 h 5262724"/>
              <a:gd name="connsiteX4" fmla="*/ 4533956 w 4534331"/>
              <a:gd name="connsiteY4" fmla="*/ 325268 h 5262724"/>
              <a:gd name="connsiteX5" fmla="*/ 4511788 w 4534331"/>
              <a:gd name="connsiteY5" fmla="*/ 382780 h 5262724"/>
              <a:gd name="connsiteX6" fmla="*/ 4508315 w 4534331"/>
              <a:gd name="connsiteY6" fmla="*/ 406346 h 5262724"/>
              <a:gd name="connsiteX7" fmla="*/ 4503231 w 4534331"/>
              <a:gd name="connsiteY7" fmla="*/ 497471 h 5262724"/>
              <a:gd name="connsiteX8" fmla="*/ 4502584 w 4534331"/>
              <a:gd name="connsiteY8" fmla="*/ 543780 h 5262724"/>
              <a:gd name="connsiteX9" fmla="*/ 4499498 w 4534331"/>
              <a:gd name="connsiteY9" fmla="*/ 572177 h 5262724"/>
              <a:gd name="connsiteX10" fmla="*/ 4498831 w 4534331"/>
              <a:gd name="connsiteY10" fmla="*/ 576349 h 5262724"/>
              <a:gd name="connsiteX11" fmla="*/ 4485949 w 4534331"/>
              <a:gd name="connsiteY11" fmla="*/ 807322 h 5262724"/>
              <a:gd name="connsiteX12" fmla="*/ 4487655 w 4534331"/>
              <a:gd name="connsiteY12" fmla="*/ 812145 h 5262724"/>
              <a:gd name="connsiteX13" fmla="*/ 4485513 w 4534331"/>
              <a:gd name="connsiteY13" fmla="*/ 835920 h 5262724"/>
              <a:gd name="connsiteX14" fmla="*/ 4483919 w 4534331"/>
              <a:gd name="connsiteY14" fmla="*/ 843687 h 5262724"/>
              <a:gd name="connsiteX15" fmla="*/ 4477708 w 4534331"/>
              <a:gd name="connsiteY15" fmla="*/ 955057 h 5262724"/>
              <a:gd name="connsiteX16" fmla="*/ 4479776 w 4534331"/>
              <a:gd name="connsiteY16" fmla="*/ 955955 h 5262724"/>
              <a:gd name="connsiteX17" fmla="*/ 4483878 w 4534331"/>
              <a:gd name="connsiteY17" fmla="*/ 992052 h 5262724"/>
              <a:gd name="connsiteX18" fmla="*/ 4479100 w 4534331"/>
              <a:gd name="connsiteY18" fmla="*/ 1090349 h 5262724"/>
              <a:gd name="connsiteX19" fmla="*/ 4476746 w 4534331"/>
              <a:gd name="connsiteY19" fmla="*/ 1103658 h 5262724"/>
              <a:gd name="connsiteX20" fmla="*/ 4436394 w 4534331"/>
              <a:gd name="connsiteY20" fmla="*/ 1106892 h 5262724"/>
              <a:gd name="connsiteX21" fmla="*/ 846855 w 4534331"/>
              <a:gd name="connsiteY21" fmla="*/ 526104 h 5262724"/>
              <a:gd name="connsiteX22" fmla="*/ 55505 w 4534331"/>
              <a:gd name="connsiteY22" fmla="*/ 5262724 h 5262724"/>
              <a:gd name="connsiteX23" fmla="*/ 0 w 4534331"/>
              <a:gd name="connsiteY23" fmla="*/ 5259661 h 5262724"/>
              <a:gd name="connsiteX24" fmla="*/ 6847 w 4534331"/>
              <a:gd name="connsiteY24" fmla="*/ 5049278 h 5262724"/>
              <a:gd name="connsiteX25" fmla="*/ 78405 w 4534331"/>
              <a:gd name="connsiteY25" fmla="*/ 3822170 h 5262724"/>
              <a:gd name="connsiteX26" fmla="*/ 300639 w 4534331"/>
              <a:gd name="connsiteY26" fmla="*/ 0 h 5262724"/>
              <a:gd name="connsiteX27" fmla="*/ 3291735 w 4534331"/>
              <a:gd name="connsiteY27" fmla="*/ 163268 h 5262724"/>
              <a:gd name="connsiteX28" fmla="*/ 4117066 w 4534331"/>
              <a:gd name="connsiteY28" fmla="*/ 218247 h 5262724"/>
              <a:gd name="connsiteX29" fmla="*/ 4488693 w 4534331"/>
              <a:gd name="connsiteY29" fmla="*/ 238623 h 5262724"/>
              <a:gd name="connsiteX0" fmla="*/ 4486914 w 4532552"/>
              <a:gd name="connsiteY0" fmla="*/ 238623 h 5262724"/>
              <a:gd name="connsiteX1" fmla="*/ 4514676 w 4532552"/>
              <a:gd name="connsiteY1" fmla="*/ 260377 h 5262724"/>
              <a:gd name="connsiteX2" fmla="*/ 4512910 w 4532552"/>
              <a:gd name="connsiteY2" fmla="*/ 292054 h 5262724"/>
              <a:gd name="connsiteX3" fmla="*/ 4515819 w 4532552"/>
              <a:gd name="connsiteY3" fmla="*/ 293767 h 5262724"/>
              <a:gd name="connsiteX4" fmla="*/ 4532177 w 4532552"/>
              <a:gd name="connsiteY4" fmla="*/ 325268 h 5262724"/>
              <a:gd name="connsiteX5" fmla="*/ 4510009 w 4532552"/>
              <a:gd name="connsiteY5" fmla="*/ 382780 h 5262724"/>
              <a:gd name="connsiteX6" fmla="*/ 4506536 w 4532552"/>
              <a:gd name="connsiteY6" fmla="*/ 406346 h 5262724"/>
              <a:gd name="connsiteX7" fmla="*/ 4501452 w 4532552"/>
              <a:gd name="connsiteY7" fmla="*/ 497471 h 5262724"/>
              <a:gd name="connsiteX8" fmla="*/ 4500805 w 4532552"/>
              <a:gd name="connsiteY8" fmla="*/ 543780 h 5262724"/>
              <a:gd name="connsiteX9" fmla="*/ 4497719 w 4532552"/>
              <a:gd name="connsiteY9" fmla="*/ 572177 h 5262724"/>
              <a:gd name="connsiteX10" fmla="*/ 4497052 w 4532552"/>
              <a:gd name="connsiteY10" fmla="*/ 576349 h 5262724"/>
              <a:gd name="connsiteX11" fmla="*/ 4484170 w 4532552"/>
              <a:gd name="connsiteY11" fmla="*/ 807322 h 5262724"/>
              <a:gd name="connsiteX12" fmla="*/ 4485876 w 4532552"/>
              <a:gd name="connsiteY12" fmla="*/ 812145 h 5262724"/>
              <a:gd name="connsiteX13" fmla="*/ 4483734 w 4532552"/>
              <a:gd name="connsiteY13" fmla="*/ 835920 h 5262724"/>
              <a:gd name="connsiteX14" fmla="*/ 4482140 w 4532552"/>
              <a:gd name="connsiteY14" fmla="*/ 843687 h 5262724"/>
              <a:gd name="connsiteX15" fmla="*/ 4475929 w 4532552"/>
              <a:gd name="connsiteY15" fmla="*/ 955057 h 5262724"/>
              <a:gd name="connsiteX16" fmla="*/ 4477997 w 4532552"/>
              <a:gd name="connsiteY16" fmla="*/ 955955 h 5262724"/>
              <a:gd name="connsiteX17" fmla="*/ 4482099 w 4532552"/>
              <a:gd name="connsiteY17" fmla="*/ 992052 h 5262724"/>
              <a:gd name="connsiteX18" fmla="*/ 4477321 w 4532552"/>
              <a:gd name="connsiteY18" fmla="*/ 1090349 h 5262724"/>
              <a:gd name="connsiteX19" fmla="*/ 4474967 w 4532552"/>
              <a:gd name="connsiteY19" fmla="*/ 1103658 h 5262724"/>
              <a:gd name="connsiteX20" fmla="*/ 4434615 w 4532552"/>
              <a:gd name="connsiteY20" fmla="*/ 1106892 h 5262724"/>
              <a:gd name="connsiteX21" fmla="*/ 845076 w 4532552"/>
              <a:gd name="connsiteY21" fmla="*/ 526104 h 5262724"/>
              <a:gd name="connsiteX22" fmla="*/ 53726 w 4532552"/>
              <a:gd name="connsiteY22" fmla="*/ 5262724 h 5262724"/>
              <a:gd name="connsiteX23" fmla="*/ 0 w 4532552"/>
              <a:gd name="connsiteY23" fmla="*/ 5133379 h 5262724"/>
              <a:gd name="connsiteX24" fmla="*/ 5068 w 4532552"/>
              <a:gd name="connsiteY24" fmla="*/ 5049278 h 5262724"/>
              <a:gd name="connsiteX25" fmla="*/ 76626 w 4532552"/>
              <a:gd name="connsiteY25" fmla="*/ 3822170 h 5262724"/>
              <a:gd name="connsiteX26" fmla="*/ 298860 w 4532552"/>
              <a:gd name="connsiteY26" fmla="*/ 0 h 5262724"/>
              <a:gd name="connsiteX27" fmla="*/ 3289956 w 4532552"/>
              <a:gd name="connsiteY27" fmla="*/ 163268 h 5262724"/>
              <a:gd name="connsiteX28" fmla="*/ 4115287 w 4532552"/>
              <a:gd name="connsiteY28" fmla="*/ 218247 h 5262724"/>
              <a:gd name="connsiteX29" fmla="*/ 4486914 w 4532552"/>
              <a:gd name="connsiteY29" fmla="*/ 238623 h 5262724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76626 w 4532552"/>
              <a:gd name="connsiteY25" fmla="*/ 3822170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45076 w 4532552"/>
              <a:gd name="connsiteY21" fmla="*/ 526104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4615 w 4532552"/>
              <a:gd name="connsiteY20" fmla="*/ 1106892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  <a:gd name="connsiteX0" fmla="*/ 4486914 w 4532552"/>
              <a:gd name="connsiteY0" fmla="*/ 238623 h 5162437"/>
              <a:gd name="connsiteX1" fmla="*/ 4514676 w 4532552"/>
              <a:gd name="connsiteY1" fmla="*/ 260377 h 5162437"/>
              <a:gd name="connsiteX2" fmla="*/ 4512910 w 4532552"/>
              <a:gd name="connsiteY2" fmla="*/ 292054 h 5162437"/>
              <a:gd name="connsiteX3" fmla="*/ 4515819 w 4532552"/>
              <a:gd name="connsiteY3" fmla="*/ 293767 h 5162437"/>
              <a:gd name="connsiteX4" fmla="*/ 4532177 w 4532552"/>
              <a:gd name="connsiteY4" fmla="*/ 325268 h 5162437"/>
              <a:gd name="connsiteX5" fmla="*/ 4510009 w 4532552"/>
              <a:gd name="connsiteY5" fmla="*/ 382780 h 5162437"/>
              <a:gd name="connsiteX6" fmla="*/ 4506536 w 4532552"/>
              <a:gd name="connsiteY6" fmla="*/ 406346 h 5162437"/>
              <a:gd name="connsiteX7" fmla="*/ 4501452 w 4532552"/>
              <a:gd name="connsiteY7" fmla="*/ 497471 h 5162437"/>
              <a:gd name="connsiteX8" fmla="*/ 4500805 w 4532552"/>
              <a:gd name="connsiteY8" fmla="*/ 543780 h 5162437"/>
              <a:gd name="connsiteX9" fmla="*/ 4497719 w 4532552"/>
              <a:gd name="connsiteY9" fmla="*/ 572177 h 5162437"/>
              <a:gd name="connsiteX10" fmla="*/ 4497052 w 4532552"/>
              <a:gd name="connsiteY10" fmla="*/ 576349 h 5162437"/>
              <a:gd name="connsiteX11" fmla="*/ 4484170 w 4532552"/>
              <a:gd name="connsiteY11" fmla="*/ 807322 h 5162437"/>
              <a:gd name="connsiteX12" fmla="*/ 4485876 w 4532552"/>
              <a:gd name="connsiteY12" fmla="*/ 812145 h 5162437"/>
              <a:gd name="connsiteX13" fmla="*/ 4483734 w 4532552"/>
              <a:gd name="connsiteY13" fmla="*/ 835920 h 5162437"/>
              <a:gd name="connsiteX14" fmla="*/ 4482140 w 4532552"/>
              <a:gd name="connsiteY14" fmla="*/ 843687 h 5162437"/>
              <a:gd name="connsiteX15" fmla="*/ 4475929 w 4532552"/>
              <a:gd name="connsiteY15" fmla="*/ 955057 h 5162437"/>
              <a:gd name="connsiteX16" fmla="*/ 4477997 w 4532552"/>
              <a:gd name="connsiteY16" fmla="*/ 955955 h 5162437"/>
              <a:gd name="connsiteX17" fmla="*/ 4482099 w 4532552"/>
              <a:gd name="connsiteY17" fmla="*/ 992052 h 5162437"/>
              <a:gd name="connsiteX18" fmla="*/ 4477321 w 4532552"/>
              <a:gd name="connsiteY18" fmla="*/ 1090349 h 5162437"/>
              <a:gd name="connsiteX19" fmla="*/ 4474967 w 4532552"/>
              <a:gd name="connsiteY19" fmla="*/ 1103658 h 5162437"/>
              <a:gd name="connsiteX20" fmla="*/ 4435372 w 4532552"/>
              <a:gd name="connsiteY20" fmla="*/ 1102807 h 5162437"/>
              <a:gd name="connsiteX21" fmla="*/ 850015 w 4532552"/>
              <a:gd name="connsiteY21" fmla="*/ 522756 h 5162437"/>
              <a:gd name="connsiteX22" fmla="*/ 59332 w 4532552"/>
              <a:gd name="connsiteY22" fmla="*/ 5162437 h 5162437"/>
              <a:gd name="connsiteX23" fmla="*/ 0 w 4532552"/>
              <a:gd name="connsiteY23" fmla="*/ 5133379 h 5162437"/>
              <a:gd name="connsiteX24" fmla="*/ 5068 w 4532552"/>
              <a:gd name="connsiteY24" fmla="*/ 5049278 h 5162437"/>
              <a:gd name="connsiteX25" fmla="*/ 69774 w 4532552"/>
              <a:gd name="connsiteY25" fmla="*/ 3812518 h 5162437"/>
              <a:gd name="connsiteX26" fmla="*/ 298860 w 4532552"/>
              <a:gd name="connsiteY26" fmla="*/ 0 h 5162437"/>
              <a:gd name="connsiteX27" fmla="*/ 3289956 w 4532552"/>
              <a:gd name="connsiteY27" fmla="*/ 163268 h 5162437"/>
              <a:gd name="connsiteX28" fmla="*/ 4115287 w 4532552"/>
              <a:gd name="connsiteY28" fmla="*/ 218247 h 5162437"/>
              <a:gd name="connsiteX29" fmla="*/ 4486914 w 4532552"/>
              <a:gd name="connsiteY29" fmla="*/ 238623 h 516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32552" h="5162437">
                <a:moveTo>
                  <a:pt x="4486914" y="238623"/>
                </a:moveTo>
                <a:lnTo>
                  <a:pt x="4514676" y="260377"/>
                </a:lnTo>
                <a:cubicBezTo>
                  <a:pt x="4514088" y="270937"/>
                  <a:pt x="4513499" y="281495"/>
                  <a:pt x="4512910" y="292054"/>
                </a:cubicBezTo>
                <a:lnTo>
                  <a:pt x="4515819" y="293767"/>
                </a:lnTo>
                <a:cubicBezTo>
                  <a:pt x="4525377" y="295470"/>
                  <a:pt x="4534537" y="282474"/>
                  <a:pt x="4532177" y="325268"/>
                </a:cubicBezTo>
                <a:cubicBezTo>
                  <a:pt x="4521581" y="345709"/>
                  <a:pt x="4514596" y="364640"/>
                  <a:pt x="4510009" y="382780"/>
                </a:cubicBezTo>
                <a:lnTo>
                  <a:pt x="4506536" y="406346"/>
                </a:lnTo>
                <a:lnTo>
                  <a:pt x="4501452" y="497471"/>
                </a:lnTo>
                <a:cubicBezTo>
                  <a:pt x="4501236" y="512907"/>
                  <a:pt x="4501021" y="528344"/>
                  <a:pt x="4500805" y="543780"/>
                </a:cubicBezTo>
                <a:cubicBezTo>
                  <a:pt x="4500535" y="548693"/>
                  <a:pt x="4499446" y="559198"/>
                  <a:pt x="4497719" y="572177"/>
                </a:cubicBezTo>
                <a:cubicBezTo>
                  <a:pt x="4497497" y="573568"/>
                  <a:pt x="4497274" y="574958"/>
                  <a:pt x="4497052" y="576349"/>
                </a:cubicBezTo>
                <a:lnTo>
                  <a:pt x="4484170" y="807322"/>
                </a:lnTo>
                <a:lnTo>
                  <a:pt x="4485876" y="812145"/>
                </a:lnTo>
                <a:cubicBezTo>
                  <a:pt x="4486375" y="819672"/>
                  <a:pt x="4485299" y="827715"/>
                  <a:pt x="4483734" y="835920"/>
                </a:cubicBezTo>
                <a:lnTo>
                  <a:pt x="4482140" y="843687"/>
                </a:lnTo>
                <a:lnTo>
                  <a:pt x="4475929" y="955057"/>
                </a:lnTo>
                <a:lnTo>
                  <a:pt x="4477997" y="955955"/>
                </a:lnTo>
                <a:cubicBezTo>
                  <a:pt x="4479432" y="962298"/>
                  <a:pt x="4482211" y="969654"/>
                  <a:pt x="4482099" y="992052"/>
                </a:cubicBezTo>
                <a:cubicBezTo>
                  <a:pt x="4471306" y="1019290"/>
                  <a:pt x="4491677" y="1056551"/>
                  <a:pt x="4477321" y="1090349"/>
                </a:cubicBezTo>
                <a:cubicBezTo>
                  <a:pt x="4476393" y="1093457"/>
                  <a:pt x="4475579" y="1098191"/>
                  <a:pt x="4474967" y="1103658"/>
                </a:cubicBezTo>
                <a:lnTo>
                  <a:pt x="4435372" y="1102807"/>
                </a:lnTo>
                <a:lnTo>
                  <a:pt x="850015" y="522756"/>
                </a:lnTo>
                <a:lnTo>
                  <a:pt x="59332" y="5162437"/>
                </a:lnTo>
                <a:lnTo>
                  <a:pt x="0" y="5133379"/>
                </a:lnTo>
                <a:lnTo>
                  <a:pt x="5068" y="5049278"/>
                </a:lnTo>
                <a:lnTo>
                  <a:pt x="69774" y="3812518"/>
                </a:lnTo>
                <a:cubicBezTo>
                  <a:pt x="144356" y="2535737"/>
                  <a:pt x="224278" y="1276781"/>
                  <a:pt x="298860" y="0"/>
                </a:cubicBezTo>
                <a:cubicBezTo>
                  <a:pt x="622244" y="31145"/>
                  <a:pt x="2654137" y="125531"/>
                  <a:pt x="3289956" y="163268"/>
                </a:cubicBezTo>
                <a:lnTo>
                  <a:pt x="4115287" y="218247"/>
                </a:lnTo>
                <a:lnTo>
                  <a:pt x="4486914" y="238623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20A91793-0277-492A-B660-A4552523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86505">
            <a:off x="1985843" y="-199894"/>
            <a:ext cx="444795" cy="151635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34AB576D-6365-43AE-BA89-60F933D6C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51018">
            <a:off x="1232395" y="1203837"/>
            <a:ext cx="4099496" cy="5072884"/>
          </a:xfrm>
          <a:custGeom>
            <a:avLst/>
            <a:gdLst>
              <a:gd name="connsiteX0" fmla="*/ 127458 w 4457507"/>
              <a:gd name="connsiteY0" fmla="*/ 103043 h 5515902"/>
              <a:gd name="connsiteX1" fmla="*/ 118742 w 4457507"/>
              <a:gd name="connsiteY1" fmla="*/ 3939905 h 5515902"/>
              <a:gd name="connsiteX2" fmla="*/ 122936 w 4457507"/>
              <a:gd name="connsiteY2" fmla="*/ 5215949 h 5515902"/>
              <a:gd name="connsiteX3" fmla="*/ 121112 w 4457507"/>
              <a:gd name="connsiteY3" fmla="*/ 5279599 h 5515902"/>
              <a:gd name="connsiteX4" fmla="*/ 122738 w 4457507"/>
              <a:gd name="connsiteY4" fmla="*/ 5283070 h 5515902"/>
              <a:gd name="connsiteX5" fmla="*/ 122625 w 4457507"/>
              <a:gd name="connsiteY5" fmla="*/ 5285823 h 5515902"/>
              <a:gd name="connsiteX6" fmla="*/ 123382 w 4457507"/>
              <a:gd name="connsiteY6" fmla="*/ 5288933 h 5515902"/>
              <a:gd name="connsiteX7" fmla="*/ 124669 w 4457507"/>
              <a:gd name="connsiteY7" fmla="*/ 5300661 h 5515902"/>
              <a:gd name="connsiteX8" fmla="*/ 125425 w 4457507"/>
              <a:gd name="connsiteY8" fmla="*/ 5303772 h 5515902"/>
              <a:gd name="connsiteX9" fmla="*/ 126069 w 4457507"/>
              <a:gd name="connsiteY9" fmla="*/ 5309635 h 5515902"/>
              <a:gd name="connsiteX10" fmla="*/ 125955 w 4457507"/>
              <a:gd name="connsiteY10" fmla="*/ 5312388 h 5515902"/>
              <a:gd name="connsiteX11" fmla="*/ 126712 w 4457507"/>
              <a:gd name="connsiteY11" fmla="*/ 5315499 h 5515902"/>
              <a:gd name="connsiteX12" fmla="*/ 127356 w 4457507"/>
              <a:gd name="connsiteY12" fmla="*/ 5321362 h 5515902"/>
              <a:gd name="connsiteX13" fmla="*/ 127129 w 4457507"/>
              <a:gd name="connsiteY13" fmla="*/ 5326866 h 5515902"/>
              <a:gd name="connsiteX14" fmla="*/ 127014 w 4457507"/>
              <a:gd name="connsiteY14" fmla="*/ 5329618 h 5515902"/>
              <a:gd name="connsiteX15" fmla="*/ 126900 w 4457507"/>
              <a:gd name="connsiteY15" fmla="*/ 5332368 h 5515902"/>
              <a:gd name="connsiteX16" fmla="*/ 123074 w 4457507"/>
              <a:gd name="connsiteY16" fmla="*/ 5339183 h 5515902"/>
              <a:gd name="connsiteX17" fmla="*/ 121026 w 4457507"/>
              <a:gd name="connsiteY17" fmla="*/ 5379531 h 5515902"/>
              <a:gd name="connsiteX18" fmla="*/ 430537 w 4457507"/>
              <a:gd name="connsiteY18" fmla="*/ 5379238 h 5515902"/>
              <a:gd name="connsiteX19" fmla="*/ 4355361 w 4457507"/>
              <a:gd name="connsiteY19" fmla="*/ 5411414 h 5515902"/>
              <a:gd name="connsiteX20" fmla="*/ 4355306 w 4457507"/>
              <a:gd name="connsiteY20" fmla="*/ 5349018 h 5515902"/>
              <a:gd name="connsiteX21" fmla="*/ 4359780 w 4457507"/>
              <a:gd name="connsiteY21" fmla="*/ 5346069 h 5515902"/>
              <a:gd name="connsiteX22" fmla="*/ 4376306 w 4457507"/>
              <a:gd name="connsiteY22" fmla="*/ 5310763 h 5515902"/>
              <a:gd name="connsiteX23" fmla="*/ 4367882 w 4457507"/>
              <a:gd name="connsiteY23" fmla="*/ 5211003 h 5515902"/>
              <a:gd name="connsiteX24" fmla="*/ 4362441 w 4457507"/>
              <a:gd name="connsiteY24" fmla="*/ 5176871 h 5515902"/>
              <a:gd name="connsiteX25" fmla="*/ 4355121 w 4457507"/>
              <a:gd name="connsiteY25" fmla="*/ 5140605 h 5515902"/>
              <a:gd name="connsiteX26" fmla="*/ 4353716 w 4457507"/>
              <a:gd name="connsiteY26" fmla="*/ 3503001 h 5515902"/>
              <a:gd name="connsiteX27" fmla="*/ 4355640 w 4457507"/>
              <a:gd name="connsiteY27" fmla="*/ 3340314 h 5515902"/>
              <a:gd name="connsiteX28" fmla="*/ 4354169 w 4457507"/>
              <a:gd name="connsiteY28" fmla="*/ 3086943 h 5515902"/>
              <a:gd name="connsiteX29" fmla="*/ 4350863 w 4457507"/>
              <a:gd name="connsiteY29" fmla="*/ 2031604 h 5515902"/>
              <a:gd name="connsiteX30" fmla="*/ 4355379 w 4457507"/>
              <a:gd name="connsiteY30" fmla="*/ 1981807 h 5515902"/>
              <a:gd name="connsiteX31" fmla="*/ 4362696 w 4457507"/>
              <a:gd name="connsiteY31" fmla="*/ 1931205 h 5515902"/>
              <a:gd name="connsiteX32" fmla="*/ 4366817 w 4457507"/>
              <a:gd name="connsiteY32" fmla="*/ 1920397 h 5515902"/>
              <a:gd name="connsiteX33" fmla="*/ 4363276 w 4457507"/>
              <a:gd name="connsiteY33" fmla="*/ 1907788 h 5515902"/>
              <a:gd name="connsiteX34" fmla="*/ 4359810 w 4457507"/>
              <a:gd name="connsiteY34" fmla="*/ 1904041 h 5515902"/>
              <a:gd name="connsiteX35" fmla="*/ 4366646 w 4457507"/>
              <a:gd name="connsiteY35" fmla="*/ 1863789 h 5515902"/>
              <a:gd name="connsiteX36" fmla="*/ 4366834 w 4457507"/>
              <a:gd name="connsiteY36" fmla="*/ 1858923 h 5515902"/>
              <a:gd name="connsiteX37" fmla="*/ 4365829 w 4457507"/>
              <a:gd name="connsiteY37" fmla="*/ 1825376 h 5515902"/>
              <a:gd name="connsiteX38" fmla="*/ 4360756 w 4457507"/>
              <a:gd name="connsiteY38" fmla="*/ 1775480 h 5515902"/>
              <a:gd name="connsiteX39" fmla="*/ 4350764 w 4457507"/>
              <a:gd name="connsiteY39" fmla="*/ 1751897 h 5515902"/>
              <a:gd name="connsiteX40" fmla="*/ 4350710 w 4457507"/>
              <a:gd name="connsiteY40" fmla="*/ 1599932 h 5515902"/>
              <a:gd name="connsiteX41" fmla="*/ 4352750 w 4457507"/>
              <a:gd name="connsiteY41" fmla="*/ 1599691 h 5515902"/>
              <a:gd name="connsiteX42" fmla="*/ 4362203 w 4457507"/>
              <a:gd name="connsiteY42" fmla="*/ 1564293 h 5515902"/>
              <a:gd name="connsiteX43" fmla="*/ 4359725 w 4457507"/>
              <a:gd name="connsiteY43" fmla="*/ 1546992 h 5515902"/>
              <a:gd name="connsiteX44" fmla="*/ 4359144 w 4457507"/>
              <a:gd name="connsiteY44" fmla="*/ 1543968 h 5515902"/>
              <a:gd name="connsiteX45" fmla="*/ 4360158 w 4457507"/>
              <a:gd name="connsiteY45" fmla="*/ 1532722 h 5515902"/>
              <a:gd name="connsiteX46" fmla="*/ 4356271 w 4457507"/>
              <a:gd name="connsiteY46" fmla="*/ 1528488 h 5515902"/>
              <a:gd name="connsiteX47" fmla="*/ 4357838 w 4457507"/>
              <a:gd name="connsiteY47" fmla="*/ 1490397 h 5515902"/>
              <a:gd name="connsiteX48" fmla="*/ 4368153 w 4457507"/>
              <a:gd name="connsiteY48" fmla="*/ 1417799 h 5515902"/>
              <a:gd name="connsiteX49" fmla="*/ 4372393 w 4457507"/>
              <a:gd name="connsiteY49" fmla="*/ 1406611 h 5515902"/>
              <a:gd name="connsiteX50" fmla="*/ 4379105 w 4457507"/>
              <a:gd name="connsiteY50" fmla="*/ 1332589 h 5515902"/>
              <a:gd name="connsiteX51" fmla="*/ 4386422 w 4457507"/>
              <a:gd name="connsiteY51" fmla="*/ 1281989 h 5515902"/>
              <a:gd name="connsiteX52" fmla="*/ 4390544 w 4457507"/>
              <a:gd name="connsiteY52" fmla="*/ 1271180 h 5515902"/>
              <a:gd name="connsiteX53" fmla="*/ 4387002 w 4457507"/>
              <a:gd name="connsiteY53" fmla="*/ 1258572 h 5515902"/>
              <a:gd name="connsiteX54" fmla="*/ 4383536 w 4457507"/>
              <a:gd name="connsiteY54" fmla="*/ 1254825 h 5515902"/>
              <a:gd name="connsiteX55" fmla="*/ 4390372 w 4457507"/>
              <a:gd name="connsiteY55" fmla="*/ 1214574 h 5515902"/>
              <a:gd name="connsiteX56" fmla="*/ 4390560 w 4457507"/>
              <a:gd name="connsiteY56" fmla="*/ 1209707 h 5515902"/>
              <a:gd name="connsiteX57" fmla="*/ 4389554 w 4457507"/>
              <a:gd name="connsiteY57" fmla="*/ 1176159 h 5515902"/>
              <a:gd name="connsiteX58" fmla="*/ 4384483 w 4457507"/>
              <a:gd name="connsiteY58" fmla="*/ 1126265 h 5515902"/>
              <a:gd name="connsiteX59" fmla="*/ 4372782 w 4457507"/>
              <a:gd name="connsiteY59" fmla="*/ 1074492 h 5515902"/>
              <a:gd name="connsiteX60" fmla="*/ 4368023 w 4457507"/>
              <a:gd name="connsiteY60" fmla="*/ 1044600 h 5515902"/>
              <a:gd name="connsiteX61" fmla="*/ 4362564 w 4457507"/>
              <a:gd name="connsiteY61" fmla="*/ 1023807 h 5515902"/>
              <a:gd name="connsiteX62" fmla="*/ 4359409 w 4457507"/>
              <a:gd name="connsiteY62" fmla="*/ 965734 h 5515902"/>
              <a:gd name="connsiteX63" fmla="*/ 4358670 w 4457507"/>
              <a:gd name="connsiteY63" fmla="*/ 867324 h 5515902"/>
              <a:gd name="connsiteX64" fmla="*/ 4352551 w 4457507"/>
              <a:gd name="connsiteY64" fmla="*/ 831512 h 5515902"/>
              <a:gd name="connsiteX65" fmla="*/ 4350436 w 4457507"/>
              <a:gd name="connsiteY65" fmla="*/ 830732 h 5515902"/>
              <a:gd name="connsiteX66" fmla="*/ 4350396 w 4457507"/>
              <a:gd name="connsiteY66" fmla="*/ 719189 h 5515902"/>
              <a:gd name="connsiteX67" fmla="*/ 4351552 w 4457507"/>
              <a:gd name="connsiteY67" fmla="*/ 711345 h 5515902"/>
              <a:gd name="connsiteX68" fmla="*/ 4352358 w 4457507"/>
              <a:gd name="connsiteY68" fmla="*/ 687487 h 5515902"/>
              <a:gd name="connsiteX69" fmla="*/ 4350384 w 4457507"/>
              <a:gd name="connsiteY69" fmla="*/ 682767 h 5515902"/>
              <a:gd name="connsiteX70" fmla="*/ 4350301 w 4457507"/>
              <a:gd name="connsiteY70" fmla="*/ 451435 h 5515902"/>
              <a:gd name="connsiteX71" fmla="*/ 4350733 w 4457507"/>
              <a:gd name="connsiteY71" fmla="*/ 447233 h 5515902"/>
              <a:gd name="connsiteX72" fmla="*/ 4352222 w 4457507"/>
              <a:gd name="connsiteY72" fmla="*/ 418707 h 5515902"/>
              <a:gd name="connsiteX73" fmla="*/ 4350273 w 4457507"/>
              <a:gd name="connsiteY73" fmla="*/ 372435 h 5515902"/>
              <a:gd name="connsiteX74" fmla="*/ 4350241 w 4457507"/>
              <a:gd name="connsiteY74" fmla="*/ 281168 h 5515902"/>
              <a:gd name="connsiteX75" fmla="*/ 4352388 w 4457507"/>
              <a:gd name="connsiteY75" fmla="*/ 257444 h 5515902"/>
              <a:gd name="connsiteX76" fmla="*/ 4371298 w 4457507"/>
              <a:gd name="connsiteY76" fmla="*/ 198781 h 5515902"/>
              <a:gd name="connsiteX77" fmla="*/ 4353201 w 4457507"/>
              <a:gd name="connsiteY77" fmla="*/ 168246 h 5515902"/>
              <a:gd name="connsiteX78" fmla="*/ 4350200 w 4457507"/>
              <a:gd name="connsiteY78" fmla="*/ 166698 h 5515902"/>
              <a:gd name="connsiteX79" fmla="*/ 4350188 w 4457507"/>
              <a:gd name="connsiteY79" fmla="*/ 134972 h 5515902"/>
              <a:gd name="connsiteX80" fmla="*/ 4321251 w 4457507"/>
              <a:gd name="connsiteY80" fmla="*/ 114809 h 5515902"/>
              <a:gd name="connsiteX81" fmla="*/ 3949065 w 4457507"/>
              <a:gd name="connsiteY81" fmla="*/ 115293 h 5515902"/>
              <a:gd name="connsiteX82" fmla="*/ 3121950 w 4457507"/>
              <a:gd name="connsiteY82" fmla="*/ 106657 h 5515902"/>
              <a:gd name="connsiteX83" fmla="*/ 127458 w 4457507"/>
              <a:gd name="connsiteY83" fmla="*/ 103043 h 5515902"/>
              <a:gd name="connsiteX84" fmla="*/ 0 w 4457507"/>
              <a:gd name="connsiteY84" fmla="*/ 0 h 5515902"/>
              <a:gd name="connsiteX85" fmla="*/ 4457507 w 4457507"/>
              <a:gd name="connsiteY85" fmla="*/ 0 h 5515902"/>
              <a:gd name="connsiteX86" fmla="*/ 4457507 w 4457507"/>
              <a:gd name="connsiteY86" fmla="*/ 5515902 h 5515902"/>
              <a:gd name="connsiteX87" fmla="*/ 0 w 4457507"/>
              <a:gd name="connsiteY87" fmla="*/ 5515902 h 551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457507" h="5515902">
                <a:moveTo>
                  <a:pt x="127458" y="103043"/>
                </a:moveTo>
                <a:lnTo>
                  <a:pt x="118742" y="3939905"/>
                </a:lnTo>
                <a:lnTo>
                  <a:pt x="122936" y="5215949"/>
                </a:lnTo>
                <a:lnTo>
                  <a:pt x="121112" y="5279599"/>
                </a:lnTo>
                <a:cubicBezTo>
                  <a:pt x="120244" y="5282148"/>
                  <a:pt x="122382" y="5281604"/>
                  <a:pt x="122738" y="5283070"/>
                </a:cubicBezTo>
                <a:cubicBezTo>
                  <a:pt x="122897" y="5283727"/>
                  <a:pt x="122540" y="5285058"/>
                  <a:pt x="122625" y="5285823"/>
                </a:cubicBezTo>
                <a:cubicBezTo>
                  <a:pt x="122759" y="5287034"/>
                  <a:pt x="123129" y="5287897"/>
                  <a:pt x="123382" y="5288933"/>
                </a:cubicBezTo>
                <a:cubicBezTo>
                  <a:pt x="123034" y="5297338"/>
                  <a:pt x="122835" y="5293127"/>
                  <a:pt x="124669" y="5300661"/>
                </a:cubicBezTo>
                <a:lnTo>
                  <a:pt x="125425" y="5303772"/>
                </a:lnTo>
                <a:cubicBezTo>
                  <a:pt x="125164" y="5310081"/>
                  <a:pt x="125291" y="5302539"/>
                  <a:pt x="126069" y="5309635"/>
                </a:cubicBezTo>
                <a:cubicBezTo>
                  <a:pt x="126152" y="5310401"/>
                  <a:pt x="125870" y="5311622"/>
                  <a:pt x="125955" y="5312388"/>
                </a:cubicBezTo>
                <a:cubicBezTo>
                  <a:pt x="126088" y="5313599"/>
                  <a:pt x="126461" y="5314461"/>
                  <a:pt x="126712" y="5315499"/>
                </a:cubicBezTo>
                <a:cubicBezTo>
                  <a:pt x="126364" y="5323910"/>
                  <a:pt x="126715" y="5310938"/>
                  <a:pt x="127356" y="5321362"/>
                </a:cubicBezTo>
                <a:cubicBezTo>
                  <a:pt x="127455" y="5322987"/>
                  <a:pt x="127204" y="5325032"/>
                  <a:pt x="127129" y="5326866"/>
                </a:cubicBezTo>
                <a:lnTo>
                  <a:pt x="127014" y="5329618"/>
                </a:lnTo>
                <a:cubicBezTo>
                  <a:pt x="126975" y="5330535"/>
                  <a:pt x="127366" y="5331241"/>
                  <a:pt x="126900" y="5332368"/>
                </a:cubicBezTo>
                <a:lnTo>
                  <a:pt x="123074" y="5339183"/>
                </a:lnTo>
                <a:lnTo>
                  <a:pt x="121026" y="5379531"/>
                </a:lnTo>
                <a:lnTo>
                  <a:pt x="430537" y="5379238"/>
                </a:lnTo>
                <a:cubicBezTo>
                  <a:pt x="1834716" y="5387383"/>
                  <a:pt x="4249515" y="5419645"/>
                  <a:pt x="4355361" y="5411414"/>
                </a:cubicBezTo>
                <a:cubicBezTo>
                  <a:pt x="4358281" y="5387665"/>
                  <a:pt x="4355324" y="5369816"/>
                  <a:pt x="4355306" y="5349018"/>
                </a:cubicBezTo>
                <a:lnTo>
                  <a:pt x="4359780" y="5346069"/>
                </a:lnTo>
                <a:cubicBezTo>
                  <a:pt x="4367716" y="5337134"/>
                  <a:pt x="4376313" y="5318322"/>
                  <a:pt x="4376306" y="5310763"/>
                </a:cubicBezTo>
                <a:cubicBezTo>
                  <a:pt x="4355447" y="5267791"/>
                  <a:pt x="4370193" y="5233317"/>
                  <a:pt x="4367882" y="5211003"/>
                </a:cubicBezTo>
                <a:cubicBezTo>
                  <a:pt x="4365570" y="5188687"/>
                  <a:pt x="4368638" y="5184429"/>
                  <a:pt x="4362441" y="5176871"/>
                </a:cubicBezTo>
                <a:lnTo>
                  <a:pt x="4355121" y="5140605"/>
                </a:lnTo>
                <a:lnTo>
                  <a:pt x="4353716" y="3503001"/>
                </a:lnTo>
                <a:cubicBezTo>
                  <a:pt x="4359944" y="3484225"/>
                  <a:pt x="4361878" y="3334053"/>
                  <a:pt x="4355640" y="3340314"/>
                </a:cubicBezTo>
                <a:cubicBezTo>
                  <a:pt x="4354173" y="3261754"/>
                  <a:pt x="4355635" y="3165504"/>
                  <a:pt x="4354169" y="3086943"/>
                </a:cubicBezTo>
                <a:cubicBezTo>
                  <a:pt x="4338359" y="2741070"/>
                  <a:pt x="4351965" y="2383383"/>
                  <a:pt x="4350863" y="2031604"/>
                </a:cubicBezTo>
                <a:lnTo>
                  <a:pt x="4355379" y="1981807"/>
                </a:lnTo>
                <a:lnTo>
                  <a:pt x="4362696" y="1931205"/>
                </a:lnTo>
                <a:lnTo>
                  <a:pt x="4366817" y="1920397"/>
                </a:lnTo>
                <a:lnTo>
                  <a:pt x="4363276" y="1907788"/>
                </a:lnTo>
                <a:cubicBezTo>
                  <a:pt x="4362235" y="1906240"/>
                  <a:pt x="4361066" y="1904977"/>
                  <a:pt x="4359810" y="1904041"/>
                </a:cubicBezTo>
                <a:lnTo>
                  <a:pt x="4366646" y="1863789"/>
                </a:lnTo>
                <a:lnTo>
                  <a:pt x="4366834" y="1858923"/>
                </a:lnTo>
                <a:cubicBezTo>
                  <a:pt x="4366499" y="1847740"/>
                  <a:pt x="4366164" y="1836559"/>
                  <a:pt x="4365829" y="1825376"/>
                </a:cubicBezTo>
                <a:cubicBezTo>
                  <a:pt x="4364138" y="1808743"/>
                  <a:pt x="4362447" y="1792112"/>
                  <a:pt x="4360756" y="1775480"/>
                </a:cubicBezTo>
                <a:lnTo>
                  <a:pt x="4350764" y="1751897"/>
                </a:lnTo>
                <a:lnTo>
                  <a:pt x="4350710" y="1599932"/>
                </a:lnTo>
                <a:lnTo>
                  <a:pt x="4352750" y="1599691"/>
                </a:lnTo>
                <a:cubicBezTo>
                  <a:pt x="4354837" y="1590544"/>
                  <a:pt x="4347532" y="1561850"/>
                  <a:pt x="4362203" y="1564293"/>
                </a:cubicBezTo>
                <a:cubicBezTo>
                  <a:pt x="4361830" y="1558489"/>
                  <a:pt x="4360854" y="1552763"/>
                  <a:pt x="4359725" y="1546992"/>
                </a:cubicBezTo>
                <a:cubicBezTo>
                  <a:pt x="4359532" y="1545983"/>
                  <a:pt x="4359338" y="1544976"/>
                  <a:pt x="4359144" y="1543968"/>
                </a:cubicBezTo>
                <a:lnTo>
                  <a:pt x="4360158" y="1532722"/>
                </a:lnTo>
                <a:lnTo>
                  <a:pt x="4356271" y="1528488"/>
                </a:lnTo>
                <a:lnTo>
                  <a:pt x="4357838" y="1490397"/>
                </a:lnTo>
                <a:cubicBezTo>
                  <a:pt x="4368378" y="1474114"/>
                  <a:pt x="4363511" y="1443331"/>
                  <a:pt x="4368153" y="1417799"/>
                </a:cubicBezTo>
                <a:lnTo>
                  <a:pt x="4372393" y="1406611"/>
                </a:lnTo>
                <a:lnTo>
                  <a:pt x="4379105" y="1332589"/>
                </a:lnTo>
                <a:lnTo>
                  <a:pt x="4386422" y="1281989"/>
                </a:lnTo>
                <a:lnTo>
                  <a:pt x="4390544" y="1271180"/>
                </a:lnTo>
                <a:lnTo>
                  <a:pt x="4387002" y="1258572"/>
                </a:lnTo>
                <a:cubicBezTo>
                  <a:pt x="4385961" y="1257023"/>
                  <a:pt x="4384791" y="1255762"/>
                  <a:pt x="4383536" y="1254825"/>
                </a:cubicBezTo>
                <a:lnTo>
                  <a:pt x="4390372" y="1214574"/>
                </a:lnTo>
                <a:cubicBezTo>
                  <a:pt x="4390434" y="1212951"/>
                  <a:pt x="4390498" y="1211329"/>
                  <a:pt x="4390560" y="1209707"/>
                </a:cubicBezTo>
                <a:cubicBezTo>
                  <a:pt x="4390225" y="1198524"/>
                  <a:pt x="4389890" y="1187341"/>
                  <a:pt x="4389554" y="1176159"/>
                </a:cubicBezTo>
                <a:lnTo>
                  <a:pt x="4384483" y="1126265"/>
                </a:lnTo>
                <a:cubicBezTo>
                  <a:pt x="4380583" y="1109764"/>
                  <a:pt x="4364675" y="1094873"/>
                  <a:pt x="4372782" y="1074492"/>
                </a:cubicBezTo>
                <a:cubicBezTo>
                  <a:pt x="4363789" y="1079012"/>
                  <a:pt x="4375622" y="1050289"/>
                  <a:pt x="4368023" y="1044600"/>
                </a:cubicBezTo>
                <a:cubicBezTo>
                  <a:pt x="4361707" y="1041260"/>
                  <a:pt x="4363824" y="1031767"/>
                  <a:pt x="4362564" y="1023807"/>
                </a:cubicBezTo>
                <a:cubicBezTo>
                  <a:pt x="4356675" y="1016860"/>
                  <a:pt x="4356400" y="978351"/>
                  <a:pt x="4359409" y="965734"/>
                </a:cubicBezTo>
                <a:cubicBezTo>
                  <a:pt x="4371848" y="931184"/>
                  <a:pt x="4349421" y="895123"/>
                  <a:pt x="4358670" y="867324"/>
                </a:cubicBezTo>
                <a:cubicBezTo>
                  <a:pt x="4357527" y="844954"/>
                  <a:pt x="4354340" y="837765"/>
                  <a:pt x="4352551" y="831512"/>
                </a:cubicBezTo>
                <a:lnTo>
                  <a:pt x="4350436" y="830732"/>
                </a:lnTo>
                <a:lnTo>
                  <a:pt x="4350396" y="719189"/>
                </a:lnTo>
                <a:lnTo>
                  <a:pt x="4351552" y="711345"/>
                </a:lnTo>
                <a:cubicBezTo>
                  <a:pt x="4352655" y="703065"/>
                  <a:pt x="4353279" y="694974"/>
                  <a:pt x="4352358" y="687487"/>
                </a:cubicBezTo>
                <a:lnTo>
                  <a:pt x="4350384" y="682767"/>
                </a:lnTo>
                <a:lnTo>
                  <a:pt x="4350301" y="451435"/>
                </a:lnTo>
                <a:lnTo>
                  <a:pt x="4350733" y="447233"/>
                </a:lnTo>
                <a:cubicBezTo>
                  <a:pt x="4351729" y="434177"/>
                  <a:pt x="4352228" y="423628"/>
                  <a:pt x="4352222" y="418707"/>
                </a:cubicBezTo>
                <a:cubicBezTo>
                  <a:pt x="4351573" y="403283"/>
                  <a:pt x="4350922" y="387859"/>
                  <a:pt x="4350273" y="372435"/>
                </a:cubicBezTo>
                <a:lnTo>
                  <a:pt x="4350241" y="281168"/>
                </a:lnTo>
                <a:lnTo>
                  <a:pt x="4352388" y="257444"/>
                </a:lnTo>
                <a:cubicBezTo>
                  <a:pt x="4355951" y="239076"/>
                  <a:pt x="4361864" y="219783"/>
                  <a:pt x="4371298" y="198781"/>
                </a:cubicBezTo>
                <a:cubicBezTo>
                  <a:pt x="4371256" y="155921"/>
                  <a:pt x="4362839" y="169410"/>
                  <a:pt x="4353201" y="168246"/>
                </a:cubicBezTo>
                <a:lnTo>
                  <a:pt x="4350200" y="166698"/>
                </a:lnTo>
                <a:cubicBezTo>
                  <a:pt x="4350196" y="156123"/>
                  <a:pt x="4350193" y="145548"/>
                  <a:pt x="4350188" y="134972"/>
                </a:cubicBezTo>
                <a:lnTo>
                  <a:pt x="4321251" y="114809"/>
                </a:lnTo>
                <a:lnTo>
                  <a:pt x="3949065" y="115293"/>
                </a:lnTo>
                <a:lnTo>
                  <a:pt x="3121950" y="106657"/>
                </a:lnTo>
                <a:cubicBezTo>
                  <a:pt x="2485016" y="104616"/>
                  <a:pt x="452079" y="116014"/>
                  <a:pt x="127458" y="103043"/>
                </a:cubicBezTo>
                <a:close/>
                <a:moveTo>
                  <a:pt x="0" y="0"/>
                </a:moveTo>
                <a:lnTo>
                  <a:pt x="4457507" y="0"/>
                </a:lnTo>
                <a:lnTo>
                  <a:pt x="4457507" y="5515902"/>
                </a:lnTo>
                <a:lnTo>
                  <a:pt x="0" y="5515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76200" dir="138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86D4-90B6-9798-712A-254A1C802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961280"/>
            <a:ext cx="5126816" cy="2906120"/>
          </a:xfrm>
        </p:spPr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i="0" dirty="0"/>
              <a:t>Character with the most number of ships?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i="0" dirty="0"/>
              <a:t>Characters most discussed?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i="0" dirty="0"/>
              <a:t>Highest number of Hits?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i="0" dirty="0"/>
              <a:t>Correlation between Characters, Ships and hits?</a:t>
            </a:r>
          </a:p>
          <a:p>
            <a:endParaRPr lang="en-US" dirty="0"/>
          </a:p>
        </p:txBody>
      </p: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E0C0AB3B-14AF-4E0B-92A4-F7495D78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3DB5358C-A561-4943-BBB3-CDC3507AD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70" name="Straight Connector 2069">
                <a:extLst>
                  <a:ext uri="{FF2B5EF4-FFF2-40B4-BE49-F238E27FC236}">
                    <a16:creationId xmlns:a16="http://schemas.microsoft.com/office/drawing/2014/main" id="{A40F6DC1-46F8-41D0-B1D7-A9A74063C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1" name="Straight Connector 2070">
                <a:extLst>
                  <a:ext uri="{FF2B5EF4-FFF2-40B4-BE49-F238E27FC236}">
                    <a16:creationId xmlns:a16="http://schemas.microsoft.com/office/drawing/2014/main" id="{B6890566-2D0D-4AB7-9AE3-0379756F0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66CA593C-08F1-4E69-96C9-0912DAF58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778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D91FD-7048-B300-FE92-8D416560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Want to Learn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86EAF8-D3D9-4943-DD49-1A10F57EC0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558881"/>
              </p:ext>
            </p:extLst>
          </p:nvPr>
        </p:nvGraphicFramePr>
        <p:xfrm>
          <a:off x="1219200" y="2495908"/>
          <a:ext cx="9770853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221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4543">
            <a:off x="5841135" y="2004561"/>
            <a:ext cx="5944186" cy="414498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E1A098-7C97-4E3D-B817-1CEA96C1E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54543">
            <a:off x="6848623" y="1238882"/>
            <a:ext cx="3929209" cy="5694989"/>
          </a:xfrm>
          <a:custGeom>
            <a:avLst/>
            <a:gdLst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20758 w 4133905"/>
              <a:gd name="connsiteY3" fmla="*/ 5227094 h 6008991"/>
              <a:gd name="connsiteX4" fmla="*/ 4120715 w 4133905"/>
              <a:gd name="connsiteY4" fmla="*/ 5253724 h 6008991"/>
              <a:gd name="connsiteX5" fmla="*/ 4118441 w 4133905"/>
              <a:gd name="connsiteY5" fmla="*/ 5979216 h 6008991"/>
              <a:gd name="connsiteX6" fmla="*/ 4088583 w 4133905"/>
              <a:gd name="connsiteY6" fmla="*/ 6008990 h 6008991"/>
              <a:gd name="connsiteX7" fmla="*/ 4048036 w 4133905"/>
              <a:gd name="connsiteY7" fmla="*/ 6008990 h 6008991"/>
              <a:gd name="connsiteX8" fmla="*/ 4048034 w 4133905"/>
              <a:gd name="connsiteY8" fmla="*/ 6008991 h 6008991"/>
              <a:gd name="connsiteX9" fmla="*/ 46751 w 4133905"/>
              <a:gd name="connsiteY9" fmla="*/ 6008991 h 6008991"/>
              <a:gd name="connsiteX10" fmla="*/ 20989 w 4133905"/>
              <a:gd name="connsiteY10" fmla="*/ 5991582 h 6008991"/>
              <a:gd name="connsiteX11" fmla="*/ 20989 w 4133905"/>
              <a:gd name="connsiteY11" fmla="*/ 5200472 h 6008991"/>
              <a:gd name="connsiteX12" fmla="*/ 13740 w 4133905"/>
              <a:gd name="connsiteY12" fmla="*/ 5174650 h 6008991"/>
              <a:gd name="connsiteX13" fmla="*/ 20989 w 4133905"/>
              <a:gd name="connsiteY13" fmla="*/ 5148088 h 6008991"/>
              <a:gd name="connsiteX14" fmla="*/ 20989 w 4133905"/>
              <a:gd name="connsiteY14" fmla="*/ 4794139 h 6008991"/>
              <a:gd name="connsiteX15" fmla="*/ 20989 w 4133905"/>
              <a:gd name="connsiteY15" fmla="*/ 4747157 h 6008991"/>
              <a:gd name="connsiteX16" fmla="*/ 13263 w 4133905"/>
              <a:gd name="connsiteY16" fmla="*/ 4720915 h 6008991"/>
              <a:gd name="connsiteX17" fmla="*/ 4410 w 4133905"/>
              <a:gd name="connsiteY17" fmla="*/ 4694086 h 6008991"/>
              <a:gd name="connsiteX18" fmla="*/ 592 w 4133905"/>
              <a:gd name="connsiteY18" fmla="*/ 4668231 h 6008991"/>
              <a:gd name="connsiteX19" fmla="*/ 0 w 4133905"/>
              <a:gd name="connsiteY19" fmla="*/ 4648327 h 6008991"/>
              <a:gd name="connsiteX20" fmla="*/ 5225 w 4133905"/>
              <a:gd name="connsiteY20" fmla="*/ 4627475 h 6008991"/>
              <a:gd name="connsiteX21" fmla="*/ 3051 w 4133905"/>
              <a:gd name="connsiteY21" fmla="*/ 4613399 h 6008991"/>
              <a:gd name="connsiteX22" fmla="*/ 8650 w 4133905"/>
              <a:gd name="connsiteY22" fmla="*/ 4587183 h 6008991"/>
              <a:gd name="connsiteX23" fmla="*/ 13808 w 4133905"/>
              <a:gd name="connsiteY23" fmla="*/ 4548834 h 6008991"/>
              <a:gd name="connsiteX24" fmla="*/ 19306 w 4133905"/>
              <a:gd name="connsiteY24" fmla="*/ 4522434 h 6008991"/>
              <a:gd name="connsiteX25" fmla="*/ 20989 w 4133905"/>
              <a:gd name="connsiteY25" fmla="*/ 4517345 h 6008991"/>
              <a:gd name="connsiteX26" fmla="*/ 20989 w 4133905"/>
              <a:gd name="connsiteY26" fmla="*/ 4344603 h 6008991"/>
              <a:gd name="connsiteX27" fmla="*/ 19107 w 4133905"/>
              <a:gd name="connsiteY27" fmla="*/ 4331860 h 6008991"/>
              <a:gd name="connsiteX28" fmla="*/ 20989 w 4133905"/>
              <a:gd name="connsiteY28" fmla="*/ 4288870 h 6008991"/>
              <a:gd name="connsiteX29" fmla="*/ 18426 w 4133905"/>
              <a:gd name="connsiteY29" fmla="*/ 4282627 h 6008991"/>
              <a:gd name="connsiteX30" fmla="*/ 20989 w 4133905"/>
              <a:gd name="connsiteY30" fmla="*/ 4240597 h 6008991"/>
              <a:gd name="connsiteX31" fmla="*/ 18813 w 4133905"/>
              <a:gd name="connsiteY31" fmla="*/ 4194547 h 6008991"/>
              <a:gd name="connsiteX32" fmla="*/ 12962 w 4133905"/>
              <a:gd name="connsiteY32" fmla="*/ 4191108 h 6008991"/>
              <a:gd name="connsiteX33" fmla="*/ 12447 w 4133905"/>
              <a:gd name="connsiteY33" fmla="*/ 4181009 h 6008991"/>
              <a:gd name="connsiteX34" fmla="*/ 12560 w 4133905"/>
              <a:gd name="connsiteY34" fmla="*/ 4165109 h 6008991"/>
              <a:gd name="connsiteX35" fmla="*/ 18700 w 4133905"/>
              <a:gd name="connsiteY35" fmla="*/ 4129496 h 6008991"/>
              <a:gd name="connsiteX36" fmla="*/ 18477 w 4133905"/>
              <a:gd name="connsiteY36" fmla="*/ 3924440 h 6008991"/>
              <a:gd name="connsiteX37" fmla="*/ 16141 w 4133905"/>
              <a:gd name="connsiteY37" fmla="*/ 3920672 h 6008991"/>
              <a:gd name="connsiteX38" fmla="*/ 12323 w 4133905"/>
              <a:gd name="connsiteY38" fmla="*/ 3894817 h 6008991"/>
              <a:gd name="connsiteX39" fmla="*/ 11731 w 4133905"/>
              <a:gd name="connsiteY39" fmla="*/ 3874914 h 6008991"/>
              <a:gd name="connsiteX40" fmla="*/ 16957 w 4133905"/>
              <a:gd name="connsiteY40" fmla="*/ 3854061 h 6008991"/>
              <a:gd name="connsiteX41" fmla="*/ 14783 w 4133905"/>
              <a:gd name="connsiteY41" fmla="*/ 3839985 h 6008991"/>
              <a:gd name="connsiteX42" fmla="*/ 18367 w 4133905"/>
              <a:gd name="connsiteY42" fmla="*/ 3823206 h 6008991"/>
              <a:gd name="connsiteX43" fmla="*/ 15069 w 4133905"/>
              <a:gd name="connsiteY43" fmla="*/ 793415 h 6008991"/>
              <a:gd name="connsiteX44" fmla="*/ 22173 w 4133905"/>
              <a:gd name="connsiteY44" fmla="*/ 783048 h 6008991"/>
              <a:gd name="connsiteX45" fmla="*/ 27627 w 4133905"/>
              <a:gd name="connsiteY45" fmla="*/ 779222 h 6008991"/>
              <a:gd name="connsiteX46" fmla="*/ 26800 w 4133905"/>
              <a:gd name="connsiteY46" fmla="*/ 20002 h 6008991"/>
              <a:gd name="connsiteX47" fmla="*/ 44155 w 4133905"/>
              <a:gd name="connsiteY47" fmla="*/ 2441 h 6008991"/>
              <a:gd name="connsiteX48" fmla="*/ 58493 w 4133905"/>
              <a:gd name="connsiteY48" fmla="*/ 174 h 6008991"/>
              <a:gd name="connsiteX49" fmla="*/ 870768 w 4133905"/>
              <a:gd name="connsiteY49" fmla="*/ 11 h 6008991"/>
              <a:gd name="connsiteX50" fmla="*/ 890555 w 4133905"/>
              <a:gd name="connsiteY50" fmla="*/ 10 h 6008991"/>
              <a:gd name="connsiteX51" fmla="*/ 890573 w 4133905"/>
              <a:gd name="connsiteY51" fmla="*/ 1 h 6008991"/>
              <a:gd name="connsiteX52" fmla="*/ 4100315 w 4133905"/>
              <a:gd name="connsiteY52" fmla="*/ 0 h 6008991"/>
              <a:gd name="connsiteX53" fmla="*/ 4130173 w 4133905"/>
              <a:gd name="connsiteY53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20758 w 4133905"/>
              <a:gd name="connsiteY3" fmla="*/ 5227094 h 6008991"/>
              <a:gd name="connsiteX4" fmla="*/ 4118441 w 4133905"/>
              <a:gd name="connsiteY4" fmla="*/ 5979216 h 6008991"/>
              <a:gd name="connsiteX5" fmla="*/ 4088583 w 4133905"/>
              <a:gd name="connsiteY5" fmla="*/ 6008990 h 6008991"/>
              <a:gd name="connsiteX6" fmla="*/ 4048036 w 4133905"/>
              <a:gd name="connsiteY6" fmla="*/ 6008990 h 6008991"/>
              <a:gd name="connsiteX7" fmla="*/ 4048034 w 4133905"/>
              <a:gd name="connsiteY7" fmla="*/ 6008991 h 6008991"/>
              <a:gd name="connsiteX8" fmla="*/ 46751 w 4133905"/>
              <a:gd name="connsiteY8" fmla="*/ 6008991 h 6008991"/>
              <a:gd name="connsiteX9" fmla="*/ 20989 w 4133905"/>
              <a:gd name="connsiteY9" fmla="*/ 5991582 h 6008991"/>
              <a:gd name="connsiteX10" fmla="*/ 20989 w 4133905"/>
              <a:gd name="connsiteY10" fmla="*/ 5200472 h 6008991"/>
              <a:gd name="connsiteX11" fmla="*/ 13740 w 4133905"/>
              <a:gd name="connsiteY11" fmla="*/ 5174650 h 6008991"/>
              <a:gd name="connsiteX12" fmla="*/ 20989 w 4133905"/>
              <a:gd name="connsiteY12" fmla="*/ 5148088 h 6008991"/>
              <a:gd name="connsiteX13" fmla="*/ 20989 w 4133905"/>
              <a:gd name="connsiteY13" fmla="*/ 4794139 h 6008991"/>
              <a:gd name="connsiteX14" fmla="*/ 20989 w 4133905"/>
              <a:gd name="connsiteY14" fmla="*/ 4747157 h 6008991"/>
              <a:gd name="connsiteX15" fmla="*/ 13263 w 4133905"/>
              <a:gd name="connsiteY15" fmla="*/ 4720915 h 6008991"/>
              <a:gd name="connsiteX16" fmla="*/ 4410 w 4133905"/>
              <a:gd name="connsiteY16" fmla="*/ 4694086 h 6008991"/>
              <a:gd name="connsiteX17" fmla="*/ 592 w 4133905"/>
              <a:gd name="connsiteY17" fmla="*/ 4668231 h 6008991"/>
              <a:gd name="connsiteX18" fmla="*/ 0 w 4133905"/>
              <a:gd name="connsiteY18" fmla="*/ 4648327 h 6008991"/>
              <a:gd name="connsiteX19" fmla="*/ 5225 w 4133905"/>
              <a:gd name="connsiteY19" fmla="*/ 4627475 h 6008991"/>
              <a:gd name="connsiteX20" fmla="*/ 3051 w 4133905"/>
              <a:gd name="connsiteY20" fmla="*/ 4613399 h 6008991"/>
              <a:gd name="connsiteX21" fmla="*/ 8650 w 4133905"/>
              <a:gd name="connsiteY21" fmla="*/ 4587183 h 6008991"/>
              <a:gd name="connsiteX22" fmla="*/ 13808 w 4133905"/>
              <a:gd name="connsiteY22" fmla="*/ 4548834 h 6008991"/>
              <a:gd name="connsiteX23" fmla="*/ 19306 w 4133905"/>
              <a:gd name="connsiteY23" fmla="*/ 4522434 h 6008991"/>
              <a:gd name="connsiteX24" fmla="*/ 20989 w 4133905"/>
              <a:gd name="connsiteY24" fmla="*/ 4517345 h 6008991"/>
              <a:gd name="connsiteX25" fmla="*/ 20989 w 4133905"/>
              <a:gd name="connsiteY25" fmla="*/ 4344603 h 6008991"/>
              <a:gd name="connsiteX26" fmla="*/ 19107 w 4133905"/>
              <a:gd name="connsiteY26" fmla="*/ 4331860 h 6008991"/>
              <a:gd name="connsiteX27" fmla="*/ 20989 w 4133905"/>
              <a:gd name="connsiteY27" fmla="*/ 4288870 h 6008991"/>
              <a:gd name="connsiteX28" fmla="*/ 18426 w 4133905"/>
              <a:gd name="connsiteY28" fmla="*/ 4282627 h 6008991"/>
              <a:gd name="connsiteX29" fmla="*/ 20989 w 4133905"/>
              <a:gd name="connsiteY29" fmla="*/ 4240597 h 6008991"/>
              <a:gd name="connsiteX30" fmla="*/ 18813 w 4133905"/>
              <a:gd name="connsiteY30" fmla="*/ 4194547 h 6008991"/>
              <a:gd name="connsiteX31" fmla="*/ 12962 w 4133905"/>
              <a:gd name="connsiteY31" fmla="*/ 4191108 h 6008991"/>
              <a:gd name="connsiteX32" fmla="*/ 12447 w 4133905"/>
              <a:gd name="connsiteY32" fmla="*/ 4181009 h 6008991"/>
              <a:gd name="connsiteX33" fmla="*/ 12560 w 4133905"/>
              <a:gd name="connsiteY33" fmla="*/ 4165109 h 6008991"/>
              <a:gd name="connsiteX34" fmla="*/ 18700 w 4133905"/>
              <a:gd name="connsiteY34" fmla="*/ 4129496 h 6008991"/>
              <a:gd name="connsiteX35" fmla="*/ 18477 w 4133905"/>
              <a:gd name="connsiteY35" fmla="*/ 3924440 h 6008991"/>
              <a:gd name="connsiteX36" fmla="*/ 16141 w 4133905"/>
              <a:gd name="connsiteY36" fmla="*/ 3920672 h 6008991"/>
              <a:gd name="connsiteX37" fmla="*/ 12323 w 4133905"/>
              <a:gd name="connsiteY37" fmla="*/ 3894817 h 6008991"/>
              <a:gd name="connsiteX38" fmla="*/ 11731 w 4133905"/>
              <a:gd name="connsiteY38" fmla="*/ 3874914 h 6008991"/>
              <a:gd name="connsiteX39" fmla="*/ 16957 w 4133905"/>
              <a:gd name="connsiteY39" fmla="*/ 3854061 h 6008991"/>
              <a:gd name="connsiteX40" fmla="*/ 14783 w 4133905"/>
              <a:gd name="connsiteY40" fmla="*/ 3839985 h 6008991"/>
              <a:gd name="connsiteX41" fmla="*/ 18367 w 4133905"/>
              <a:gd name="connsiteY41" fmla="*/ 3823206 h 6008991"/>
              <a:gd name="connsiteX42" fmla="*/ 15069 w 4133905"/>
              <a:gd name="connsiteY42" fmla="*/ 793415 h 6008991"/>
              <a:gd name="connsiteX43" fmla="*/ 22173 w 4133905"/>
              <a:gd name="connsiteY43" fmla="*/ 783048 h 6008991"/>
              <a:gd name="connsiteX44" fmla="*/ 27627 w 4133905"/>
              <a:gd name="connsiteY44" fmla="*/ 779222 h 6008991"/>
              <a:gd name="connsiteX45" fmla="*/ 26800 w 4133905"/>
              <a:gd name="connsiteY45" fmla="*/ 20002 h 6008991"/>
              <a:gd name="connsiteX46" fmla="*/ 44155 w 4133905"/>
              <a:gd name="connsiteY46" fmla="*/ 2441 h 6008991"/>
              <a:gd name="connsiteX47" fmla="*/ 58493 w 4133905"/>
              <a:gd name="connsiteY47" fmla="*/ 174 h 6008991"/>
              <a:gd name="connsiteX48" fmla="*/ 870768 w 4133905"/>
              <a:gd name="connsiteY48" fmla="*/ 11 h 6008991"/>
              <a:gd name="connsiteX49" fmla="*/ 890555 w 4133905"/>
              <a:gd name="connsiteY49" fmla="*/ 10 h 6008991"/>
              <a:gd name="connsiteX50" fmla="*/ 890573 w 4133905"/>
              <a:gd name="connsiteY50" fmla="*/ 1 h 6008991"/>
              <a:gd name="connsiteX51" fmla="*/ 4100315 w 4133905"/>
              <a:gd name="connsiteY51" fmla="*/ 0 h 6008991"/>
              <a:gd name="connsiteX52" fmla="*/ 4130173 w 4133905"/>
              <a:gd name="connsiteY52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21373 w 4133905"/>
              <a:gd name="connsiteY2" fmla="*/ 5226838 h 6008991"/>
              <a:gd name="connsiteX3" fmla="*/ 4118441 w 4133905"/>
              <a:gd name="connsiteY3" fmla="*/ 5979216 h 6008991"/>
              <a:gd name="connsiteX4" fmla="*/ 4088583 w 4133905"/>
              <a:gd name="connsiteY4" fmla="*/ 6008990 h 6008991"/>
              <a:gd name="connsiteX5" fmla="*/ 4048036 w 4133905"/>
              <a:gd name="connsiteY5" fmla="*/ 6008990 h 6008991"/>
              <a:gd name="connsiteX6" fmla="*/ 4048034 w 4133905"/>
              <a:gd name="connsiteY6" fmla="*/ 6008991 h 6008991"/>
              <a:gd name="connsiteX7" fmla="*/ 46751 w 4133905"/>
              <a:gd name="connsiteY7" fmla="*/ 6008991 h 6008991"/>
              <a:gd name="connsiteX8" fmla="*/ 20989 w 4133905"/>
              <a:gd name="connsiteY8" fmla="*/ 5991582 h 6008991"/>
              <a:gd name="connsiteX9" fmla="*/ 20989 w 4133905"/>
              <a:gd name="connsiteY9" fmla="*/ 5200472 h 6008991"/>
              <a:gd name="connsiteX10" fmla="*/ 13740 w 4133905"/>
              <a:gd name="connsiteY10" fmla="*/ 5174650 h 6008991"/>
              <a:gd name="connsiteX11" fmla="*/ 20989 w 4133905"/>
              <a:gd name="connsiteY11" fmla="*/ 5148088 h 6008991"/>
              <a:gd name="connsiteX12" fmla="*/ 20989 w 4133905"/>
              <a:gd name="connsiteY12" fmla="*/ 4794139 h 6008991"/>
              <a:gd name="connsiteX13" fmla="*/ 20989 w 4133905"/>
              <a:gd name="connsiteY13" fmla="*/ 4747157 h 6008991"/>
              <a:gd name="connsiteX14" fmla="*/ 13263 w 4133905"/>
              <a:gd name="connsiteY14" fmla="*/ 4720915 h 6008991"/>
              <a:gd name="connsiteX15" fmla="*/ 4410 w 4133905"/>
              <a:gd name="connsiteY15" fmla="*/ 4694086 h 6008991"/>
              <a:gd name="connsiteX16" fmla="*/ 592 w 4133905"/>
              <a:gd name="connsiteY16" fmla="*/ 4668231 h 6008991"/>
              <a:gd name="connsiteX17" fmla="*/ 0 w 4133905"/>
              <a:gd name="connsiteY17" fmla="*/ 4648327 h 6008991"/>
              <a:gd name="connsiteX18" fmla="*/ 5225 w 4133905"/>
              <a:gd name="connsiteY18" fmla="*/ 4627475 h 6008991"/>
              <a:gd name="connsiteX19" fmla="*/ 3051 w 4133905"/>
              <a:gd name="connsiteY19" fmla="*/ 4613399 h 6008991"/>
              <a:gd name="connsiteX20" fmla="*/ 8650 w 4133905"/>
              <a:gd name="connsiteY20" fmla="*/ 4587183 h 6008991"/>
              <a:gd name="connsiteX21" fmla="*/ 13808 w 4133905"/>
              <a:gd name="connsiteY21" fmla="*/ 4548834 h 6008991"/>
              <a:gd name="connsiteX22" fmla="*/ 19306 w 4133905"/>
              <a:gd name="connsiteY22" fmla="*/ 4522434 h 6008991"/>
              <a:gd name="connsiteX23" fmla="*/ 20989 w 4133905"/>
              <a:gd name="connsiteY23" fmla="*/ 4517345 h 6008991"/>
              <a:gd name="connsiteX24" fmla="*/ 20989 w 4133905"/>
              <a:gd name="connsiteY24" fmla="*/ 4344603 h 6008991"/>
              <a:gd name="connsiteX25" fmla="*/ 19107 w 4133905"/>
              <a:gd name="connsiteY25" fmla="*/ 4331860 h 6008991"/>
              <a:gd name="connsiteX26" fmla="*/ 20989 w 4133905"/>
              <a:gd name="connsiteY26" fmla="*/ 4288870 h 6008991"/>
              <a:gd name="connsiteX27" fmla="*/ 18426 w 4133905"/>
              <a:gd name="connsiteY27" fmla="*/ 4282627 h 6008991"/>
              <a:gd name="connsiteX28" fmla="*/ 20989 w 4133905"/>
              <a:gd name="connsiteY28" fmla="*/ 4240597 h 6008991"/>
              <a:gd name="connsiteX29" fmla="*/ 18813 w 4133905"/>
              <a:gd name="connsiteY29" fmla="*/ 4194547 h 6008991"/>
              <a:gd name="connsiteX30" fmla="*/ 12962 w 4133905"/>
              <a:gd name="connsiteY30" fmla="*/ 4191108 h 6008991"/>
              <a:gd name="connsiteX31" fmla="*/ 12447 w 4133905"/>
              <a:gd name="connsiteY31" fmla="*/ 4181009 h 6008991"/>
              <a:gd name="connsiteX32" fmla="*/ 12560 w 4133905"/>
              <a:gd name="connsiteY32" fmla="*/ 4165109 h 6008991"/>
              <a:gd name="connsiteX33" fmla="*/ 18700 w 4133905"/>
              <a:gd name="connsiteY33" fmla="*/ 4129496 h 6008991"/>
              <a:gd name="connsiteX34" fmla="*/ 18477 w 4133905"/>
              <a:gd name="connsiteY34" fmla="*/ 3924440 h 6008991"/>
              <a:gd name="connsiteX35" fmla="*/ 16141 w 4133905"/>
              <a:gd name="connsiteY35" fmla="*/ 3920672 h 6008991"/>
              <a:gd name="connsiteX36" fmla="*/ 12323 w 4133905"/>
              <a:gd name="connsiteY36" fmla="*/ 3894817 h 6008991"/>
              <a:gd name="connsiteX37" fmla="*/ 11731 w 4133905"/>
              <a:gd name="connsiteY37" fmla="*/ 3874914 h 6008991"/>
              <a:gd name="connsiteX38" fmla="*/ 16957 w 4133905"/>
              <a:gd name="connsiteY38" fmla="*/ 3854061 h 6008991"/>
              <a:gd name="connsiteX39" fmla="*/ 14783 w 4133905"/>
              <a:gd name="connsiteY39" fmla="*/ 3839985 h 6008991"/>
              <a:gd name="connsiteX40" fmla="*/ 18367 w 4133905"/>
              <a:gd name="connsiteY40" fmla="*/ 3823206 h 6008991"/>
              <a:gd name="connsiteX41" fmla="*/ 15069 w 4133905"/>
              <a:gd name="connsiteY41" fmla="*/ 793415 h 6008991"/>
              <a:gd name="connsiteX42" fmla="*/ 22173 w 4133905"/>
              <a:gd name="connsiteY42" fmla="*/ 783048 h 6008991"/>
              <a:gd name="connsiteX43" fmla="*/ 27627 w 4133905"/>
              <a:gd name="connsiteY43" fmla="*/ 779222 h 6008991"/>
              <a:gd name="connsiteX44" fmla="*/ 26800 w 4133905"/>
              <a:gd name="connsiteY44" fmla="*/ 20002 h 6008991"/>
              <a:gd name="connsiteX45" fmla="*/ 44155 w 4133905"/>
              <a:gd name="connsiteY45" fmla="*/ 2441 h 6008991"/>
              <a:gd name="connsiteX46" fmla="*/ 58493 w 4133905"/>
              <a:gd name="connsiteY46" fmla="*/ 174 h 6008991"/>
              <a:gd name="connsiteX47" fmla="*/ 870768 w 4133905"/>
              <a:gd name="connsiteY47" fmla="*/ 11 h 6008991"/>
              <a:gd name="connsiteX48" fmla="*/ 890555 w 4133905"/>
              <a:gd name="connsiteY48" fmla="*/ 10 h 6008991"/>
              <a:gd name="connsiteX49" fmla="*/ 890573 w 4133905"/>
              <a:gd name="connsiteY49" fmla="*/ 1 h 6008991"/>
              <a:gd name="connsiteX50" fmla="*/ 4100315 w 4133905"/>
              <a:gd name="connsiteY50" fmla="*/ 0 h 6008991"/>
              <a:gd name="connsiteX51" fmla="*/ 4130173 w 4133905"/>
              <a:gd name="connsiteY51" fmla="*/ 29860 h 6008991"/>
              <a:gd name="connsiteX0" fmla="*/ 4130173 w 4133905"/>
              <a:gd name="connsiteY0" fmla="*/ 29860 h 6008991"/>
              <a:gd name="connsiteX1" fmla="*/ 4130172 w 4133905"/>
              <a:gd name="connsiteY1" fmla="*/ 5205802 h 6008991"/>
              <a:gd name="connsiteX2" fmla="*/ 4118441 w 4133905"/>
              <a:gd name="connsiteY2" fmla="*/ 5979216 h 6008991"/>
              <a:gd name="connsiteX3" fmla="*/ 4088583 w 4133905"/>
              <a:gd name="connsiteY3" fmla="*/ 6008990 h 6008991"/>
              <a:gd name="connsiteX4" fmla="*/ 4048036 w 4133905"/>
              <a:gd name="connsiteY4" fmla="*/ 6008990 h 6008991"/>
              <a:gd name="connsiteX5" fmla="*/ 4048034 w 4133905"/>
              <a:gd name="connsiteY5" fmla="*/ 6008991 h 6008991"/>
              <a:gd name="connsiteX6" fmla="*/ 46751 w 4133905"/>
              <a:gd name="connsiteY6" fmla="*/ 6008991 h 6008991"/>
              <a:gd name="connsiteX7" fmla="*/ 20989 w 4133905"/>
              <a:gd name="connsiteY7" fmla="*/ 5991582 h 6008991"/>
              <a:gd name="connsiteX8" fmla="*/ 20989 w 4133905"/>
              <a:gd name="connsiteY8" fmla="*/ 5200472 h 6008991"/>
              <a:gd name="connsiteX9" fmla="*/ 13740 w 4133905"/>
              <a:gd name="connsiteY9" fmla="*/ 5174650 h 6008991"/>
              <a:gd name="connsiteX10" fmla="*/ 20989 w 4133905"/>
              <a:gd name="connsiteY10" fmla="*/ 5148088 h 6008991"/>
              <a:gd name="connsiteX11" fmla="*/ 20989 w 4133905"/>
              <a:gd name="connsiteY11" fmla="*/ 4794139 h 6008991"/>
              <a:gd name="connsiteX12" fmla="*/ 20989 w 4133905"/>
              <a:gd name="connsiteY12" fmla="*/ 4747157 h 6008991"/>
              <a:gd name="connsiteX13" fmla="*/ 13263 w 4133905"/>
              <a:gd name="connsiteY13" fmla="*/ 4720915 h 6008991"/>
              <a:gd name="connsiteX14" fmla="*/ 4410 w 4133905"/>
              <a:gd name="connsiteY14" fmla="*/ 4694086 h 6008991"/>
              <a:gd name="connsiteX15" fmla="*/ 592 w 4133905"/>
              <a:gd name="connsiteY15" fmla="*/ 4668231 h 6008991"/>
              <a:gd name="connsiteX16" fmla="*/ 0 w 4133905"/>
              <a:gd name="connsiteY16" fmla="*/ 4648327 h 6008991"/>
              <a:gd name="connsiteX17" fmla="*/ 5225 w 4133905"/>
              <a:gd name="connsiteY17" fmla="*/ 4627475 h 6008991"/>
              <a:gd name="connsiteX18" fmla="*/ 3051 w 4133905"/>
              <a:gd name="connsiteY18" fmla="*/ 4613399 h 6008991"/>
              <a:gd name="connsiteX19" fmla="*/ 8650 w 4133905"/>
              <a:gd name="connsiteY19" fmla="*/ 4587183 h 6008991"/>
              <a:gd name="connsiteX20" fmla="*/ 13808 w 4133905"/>
              <a:gd name="connsiteY20" fmla="*/ 4548834 h 6008991"/>
              <a:gd name="connsiteX21" fmla="*/ 19306 w 4133905"/>
              <a:gd name="connsiteY21" fmla="*/ 4522434 h 6008991"/>
              <a:gd name="connsiteX22" fmla="*/ 20989 w 4133905"/>
              <a:gd name="connsiteY22" fmla="*/ 4517345 h 6008991"/>
              <a:gd name="connsiteX23" fmla="*/ 20989 w 4133905"/>
              <a:gd name="connsiteY23" fmla="*/ 4344603 h 6008991"/>
              <a:gd name="connsiteX24" fmla="*/ 19107 w 4133905"/>
              <a:gd name="connsiteY24" fmla="*/ 4331860 h 6008991"/>
              <a:gd name="connsiteX25" fmla="*/ 20989 w 4133905"/>
              <a:gd name="connsiteY25" fmla="*/ 4288870 h 6008991"/>
              <a:gd name="connsiteX26" fmla="*/ 18426 w 4133905"/>
              <a:gd name="connsiteY26" fmla="*/ 4282627 h 6008991"/>
              <a:gd name="connsiteX27" fmla="*/ 20989 w 4133905"/>
              <a:gd name="connsiteY27" fmla="*/ 4240597 h 6008991"/>
              <a:gd name="connsiteX28" fmla="*/ 18813 w 4133905"/>
              <a:gd name="connsiteY28" fmla="*/ 4194547 h 6008991"/>
              <a:gd name="connsiteX29" fmla="*/ 12962 w 4133905"/>
              <a:gd name="connsiteY29" fmla="*/ 4191108 h 6008991"/>
              <a:gd name="connsiteX30" fmla="*/ 12447 w 4133905"/>
              <a:gd name="connsiteY30" fmla="*/ 4181009 h 6008991"/>
              <a:gd name="connsiteX31" fmla="*/ 12560 w 4133905"/>
              <a:gd name="connsiteY31" fmla="*/ 4165109 h 6008991"/>
              <a:gd name="connsiteX32" fmla="*/ 18700 w 4133905"/>
              <a:gd name="connsiteY32" fmla="*/ 4129496 h 6008991"/>
              <a:gd name="connsiteX33" fmla="*/ 18477 w 4133905"/>
              <a:gd name="connsiteY33" fmla="*/ 3924440 h 6008991"/>
              <a:gd name="connsiteX34" fmla="*/ 16141 w 4133905"/>
              <a:gd name="connsiteY34" fmla="*/ 3920672 h 6008991"/>
              <a:gd name="connsiteX35" fmla="*/ 12323 w 4133905"/>
              <a:gd name="connsiteY35" fmla="*/ 3894817 h 6008991"/>
              <a:gd name="connsiteX36" fmla="*/ 11731 w 4133905"/>
              <a:gd name="connsiteY36" fmla="*/ 3874914 h 6008991"/>
              <a:gd name="connsiteX37" fmla="*/ 16957 w 4133905"/>
              <a:gd name="connsiteY37" fmla="*/ 3854061 h 6008991"/>
              <a:gd name="connsiteX38" fmla="*/ 14783 w 4133905"/>
              <a:gd name="connsiteY38" fmla="*/ 3839985 h 6008991"/>
              <a:gd name="connsiteX39" fmla="*/ 18367 w 4133905"/>
              <a:gd name="connsiteY39" fmla="*/ 3823206 h 6008991"/>
              <a:gd name="connsiteX40" fmla="*/ 15069 w 4133905"/>
              <a:gd name="connsiteY40" fmla="*/ 793415 h 6008991"/>
              <a:gd name="connsiteX41" fmla="*/ 22173 w 4133905"/>
              <a:gd name="connsiteY41" fmla="*/ 783048 h 6008991"/>
              <a:gd name="connsiteX42" fmla="*/ 27627 w 4133905"/>
              <a:gd name="connsiteY42" fmla="*/ 779222 h 6008991"/>
              <a:gd name="connsiteX43" fmla="*/ 26800 w 4133905"/>
              <a:gd name="connsiteY43" fmla="*/ 20002 h 6008991"/>
              <a:gd name="connsiteX44" fmla="*/ 44155 w 4133905"/>
              <a:gd name="connsiteY44" fmla="*/ 2441 h 6008991"/>
              <a:gd name="connsiteX45" fmla="*/ 58493 w 4133905"/>
              <a:gd name="connsiteY45" fmla="*/ 174 h 6008991"/>
              <a:gd name="connsiteX46" fmla="*/ 870768 w 4133905"/>
              <a:gd name="connsiteY46" fmla="*/ 11 h 6008991"/>
              <a:gd name="connsiteX47" fmla="*/ 890555 w 4133905"/>
              <a:gd name="connsiteY47" fmla="*/ 10 h 6008991"/>
              <a:gd name="connsiteX48" fmla="*/ 890573 w 4133905"/>
              <a:gd name="connsiteY48" fmla="*/ 1 h 6008991"/>
              <a:gd name="connsiteX49" fmla="*/ 4100315 w 4133905"/>
              <a:gd name="connsiteY49" fmla="*/ 0 h 6008991"/>
              <a:gd name="connsiteX50" fmla="*/ 4130173 w 4133905"/>
              <a:gd name="connsiteY50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7627 w 4130840"/>
              <a:gd name="connsiteY41" fmla="*/ 779222 h 6008991"/>
              <a:gd name="connsiteX42" fmla="*/ 26800 w 4130840"/>
              <a:gd name="connsiteY42" fmla="*/ 20002 h 6008991"/>
              <a:gd name="connsiteX43" fmla="*/ 44155 w 4130840"/>
              <a:gd name="connsiteY43" fmla="*/ 2441 h 6008991"/>
              <a:gd name="connsiteX44" fmla="*/ 58493 w 4130840"/>
              <a:gd name="connsiteY44" fmla="*/ 174 h 6008991"/>
              <a:gd name="connsiteX45" fmla="*/ 870768 w 4130840"/>
              <a:gd name="connsiteY45" fmla="*/ 11 h 6008991"/>
              <a:gd name="connsiteX46" fmla="*/ 890555 w 4130840"/>
              <a:gd name="connsiteY46" fmla="*/ 10 h 6008991"/>
              <a:gd name="connsiteX47" fmla="*/ 890573 w 4130840"/>
              <a:gd name="connsiteY47" fmla="*/ 1 h 6008991"/>
              <a:gd name="connsiteX48" fmla="*/ 4100315 w 4130840"/>
              <a:gd name="connsiteY48" fmla="*/ 0 h 6008991"/>
              <a:gd name="connsiteX49" fmla="*/ 4130173 w 4130840"/>
              <a:gd name="connsiteY49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890555 w 4130840"/>
              <a:gd name="connsiteY45" fmla="*/ 10 h 6008991"/>
              <a:gd name="connsiteX46" fmla="*/ 890573 w 4130840"/>
              <a:gd name="connsiteY46" fmla="*/ 1 h 6008991"/>
              <a:gd name="connsiteX47" fmla="*/ 4100315 w 4130840"/>
              <a:gd name="connsiteY47" fmla="*/ 0 h 6008991"/>
              <a:gd name="connsiteX48" fmla="*/ 4130173 w 4130840"/>
              <a:gd name="connsiteY48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890555 w 4130840"/>
              <a:gd name="connsiteY45" fmla="*/ 10 h 6008991"/>
              <a:gd name="connsiteX46" fmla="*/ 4100315 w 4130840"/>
              <a:gd name="connsiteY46" fmla="*/ 0 h 6008991"/>
              <a:gd name="connsiteX47" fmla="*/ 4130173 w 4130840"/>
              <a:gd name="connsiteY47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870768 w 4130840"/>
              <a:gd name="connsiteY44" fmla="*/ 11 h 6008991"/>
              <a:gd name="connsiteX45" fmla="*/ 4100315 w 4130840"/>
              <a:gd name="connsiteY45" fmla="*/ 0 h 6008991"/>
              <a:gd name="connsiteX46" fmla="*/ 4130173 w 4130840"/>
              <a:gd name="connsiteY46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2173 w 4130840"/>
              <a:gd name="connsiteY40" fmla="*/ 783048 h 6008991"/>
              <a:gd name="connsiteX41" fmla="*/ 26800 w 4130840"/>
              <a:gd name="connsiteY41" fmla="*/ 20002 h 6008991"/>
              <a:gd name="connsiteX42" fmla="*/ 44155 w 4130840"/>
              <a:gd name="connsiteY42" fmla="*/ 2441 h 6008991"/>
              <a:gd name="connsiteX43" fmla="*/ 58493 w 4130840"/>
              <a:gd name="connsiteY43" fmla="*/ 174 h 6008991"/>
              <a:gd name="connsiteX44" fmla="*/ 4100315 w 4130840"/>
              <a:gd name="connsiteY44" fmla="*/ 0 h 6008991"/>
              <a:gd name="connsiteX45" fmla="*/ 4130173 w 4130840"/>
              <a:gd name="connsiteY45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15069 w 4130840"/>
              <a:gd name="connsiteY39" fmla="*/ 793415 h 6008991"/>
              <a:gd name="connsiteX40" fmla="*/ 26800 w 4130840"/>
              <a:gd name="connsiteY40" fmla="*/ 20002 h 6008991"/>
              <a:gd name="connsiteX41" fmla="*/ 44155 w 4130840"/>
              <a:gd name="connsiteY41" fmla="*/ 2441 h 6008991"/>
              <a:gd name="connsiteX42" fmla="*/ 58493 w 4130840"/>
              <a:gd name="connsiteY42" fmla="*/ 174 h 6008991"/>
              <a:gd name="connsiteX43" fmla="*/ 4100315 w 4130840"/>
              <a:gd name="connsiteY43" fmla="*/ 0 h 6008991"/>
              <a:gd name="connsiteX44" fmla="*/ 4130173 w 4130840"/>
              <a:gd name="connsiteY44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13740 w 4130840"/>
              <a:gd name="connsiteY8" fmla="*/ 5174650 h 6008991"/>
              <a:gd name="connsiteX9" fmla="*/ 20989 w 4130840"/>
              <a:gd name="connsiteY9" fmla="*/ 5148088 h 6008991"/>
              <a:gd name="connsiteX10" fmla="*/ 20989 w 4130840"/>
              <a:gd name="connsiteY10" fmla="*/ 4794139 h 6008991"/>
              <a:gd name="connsiteX11" fmla="*/ 20989 w 4130840"/>
              <a:gd name="connsiteY11" fmla="*/ 4747157 h 6008991"/>
              <a:gd name="connsiteX12" fmla="*/ 13263 w 4130840"/>
              <a:gd name="connsiteY12" fmla="*/ 4720915 h 6008991"/>
              <a:gd name="connsiteX13" fmla="*/ 4410 w 4130840"/>
              <a:gd name="connsiteY13" fmla="*/ 4694086 h 6008991"/>
              <a:gd name="connsiteX14" fmla="*/ 592 w 4130840"/>
              <a:gd name="connsiteY14" fmla="*/ 4668231 h 6008991"/>
              <a:gd name="connsiteX15" fmla="*/ 0 w 4130840"/>
              <a:gd name="connsiteY15" fmla="*/ 4648327 h 6008991"/>
              <a:gd name="connsiteX16" fmla="*/ 5225 w 4130840"/>
              <a:gd name="connsiteY16" fmla="*/ 4627475 h 6008991"/>
              <a:gd name="connsiteX17" fmla="*/ 3051 w 4130840"/>
              <a:gd name="connsiteY17" fmla="*/ 4613399 h 6008991"/>
              <a:gd name="connsiteX18" fmla="*/ 8650 w 4130840"/>
              <a:gd name="connsiteY18" fmla="*/ 4587183 h 6008991"/>
              <a:gd name="connsiteX19" fmla="*/ 13808 w 4130840"/>
              <a:gd name="connsiteY19" fmla="*/ 4548834 h 6008991"/>
              <a:gd name="connsiteX20" fmla="*/ 19306 w 4130840"/>
              <a:gd name="connsiteY20" fmla="*/ 4522434 h 6008991"/>
              <a:gd name="connsiteX21" fmla="*/ 20989 w 4130840"/>
              <a:gd name="connsiteY21" fmla="*/ 4517345 h 6008991"/>
              <a:gd name="connsiteX22" fmla="*/ 20989 w 4130840"/>
              <a:gd name="connsiteY22" fmla="*/ 4344603 h 6008991"/>
              <a:gd name="connsiteX23" fmla="*/ 19107 w 4130840"/>
              <a:gd name="connsiteY23" fmla="*/ 4331860 h 6008991"/>
              <a:gd name="connsiteX24" fmla="*/ 20989 w 4130840"/>
              <a:gd name="connsiteY24" fmla="*/ 4288870 h 6008991"/>
              <a:gd name="connsiteX25" fmla="*/ 18426 w 4130840"/>
              <a:gd name="connsiteY25" fmla="*/ 4282627 h 6008991"/>
              <a:gd name="connsiteX26" fmla="*/ 20989 w 4130840"/>
              <a:gd name="connsiteY26" fmla="*/ 4240597 h 6008991"/>
              <a:gd name="connsiteX27" fmla="*/ 18813 w 4130840"/>
              <a:gd name="connsiteY27" fmla="*/ 4194547 h 6008991"/>
              <a:gd name="connsiteX28" fmla="*/ 12962 w 4130840"/>
              <a:gd name="connsiteY28" fmla="*/ 4191108 h 6008991"/>
              <a:gd name="connsiteX29" fmla="*/ 12447 w 4130840"/>
              <a:gd name="connsiteY29" fmla="*/ 4181009 h 6008991"/>
              <a:gd name="connsiteX30" fmla="*/ 12560 w 4130840"/>
              <a:gd name="connsiteY30" fmla="*/ 4165109 h 6008991"/>
              <a:gd name="connsiteX31" fmla="*/ 18700 w 4130840"/>
              <a:gd name="connsiteY31" fmla="*/ 4129496 h 6008991"/>
              <a:gd name="connsiteX32" fmla="*/ 18477 w 4130840"/>
              <a:gd name="connsiteY32" fmla="*/ 3924440 h 6008991"/>
              <a:gd name="connsiteX33" fmla="*/ 16141 w 4130840"/>
              <a:gd name="connsiteY33" fmla="*/ 3920672 h 6008991"/>
              <a:gd name="connsiteX34" fmla="*/ 12323 w 4130840"/>
              <a:gd name="connsiteY34" fmla="*/ 3894817 h 6008991"/>
              <a:gd name="connsiteX35" fmla="*/ 11731 w 4130840"/>
              <a:gd name="connsiteY35" fmla="*/ 3874914 h 6008991"/>
              <a:gd name="connsiteX36" fmla="*/ 16957 w 4130840"/>
              <a:gd name="connsiteY36" fmla="*/ 3854061 h 6008991"/>
              <a:gd name="connsiteX37" fmla="*/ 14783 w 4130840"/>
              <a:gd name="connsiteY37" fmla="*/ 3839985 h 6008991"/>
              <a:gd name="connsiteX38" fmla="*/ 18367 w 4130840"/>
              <a:gd name="connsiteY38" fmla="*/ 3823206 h 6008991"/>
              <a:gd name="connsiteX39" fmla="*/ 26800 w 4130840"/>
              <a:gd name="connsiteY39" fmla="*/ 20002 h 6008991"/>
              <a:gd name="connsiteX40" fmla="*/ 44155 w 4130840"/>
              <a:gd name="connsiteY40" fmla="*/ 2441 h 6008991"/>
              <a:gd name="connsiteX41" fmla="*/ 58493 w 4130840"/>
              <a:gd name="connsiteY41" fmla="*/ 174 h 6008991"/>
              <a:gd name="connsiteX42" fmla="*/ 4100315 w 4130840"/>
              <a:gd name="connsiteY42" fmla="*/ 0 h 6008991"/>
              <a:gd name="connsiteX43" fmla="*/ 4130173 w 4130840"/>
              <a:gd name="connsiteY43" fmla="*/ 29860 h 6008991"/>
              <a:gd name="connsiteX0" fmla="*/ 4130173 w 4130840"/>
              <a:gd name="connsiteY0" fmla="*/ 29860 h 6008991"/>
              <a:gd name="connsiteX1" fmla="*/ 4118441 w 4130840"/>
              <a:gd name="connsiteY1" fmla="*/ 5979216 h 6008991"/>
              <a:gd name="connsiteX2" fmla="*/ 4088583 w 4130840"/>
              <a:gd name="connsiteY2" fmla="*/ 6008990 h 6008991"/>
              <a:gd name="connsiteX3" fmla="*/ 4048036 w 4130840"/>
              <a:gd name="connsiteY3" fmla="*/ 6008990 h 6008991"/>
              <a:gd name="connsiteX4" fmla="*/ 4048034 w 4130840"/>
              <a:gd name="connsiteY4" fmla="*/ 6008991 h 6008991"/>
              <a:gd name="connsiteX5" fmla="*/ 46751 w 4130840"/>
              <a:gd name="connsiteY5" fmla="*/ 6008991 h 6008991"/>
              <a:gd name="connsiteX6" fmla="*/ 20989 w 4130840"/>
              <a:gd name="connsiteY6" fmla="*/ 5991582 h 6008991"/>
              <a:gd name="connsiteX7" fmla="*/ 20989 w 4130840"/>
              <a:gd name="connsiteY7" fmla="*/ 5200472 h 6008991"/>
              <a:gd name="connsiteX8" fmla="*/ 20989 w 4130840"/>
              <a:gd name="connsiteY8" fmla="*/ 5148088 h 6008991"/>
              <a:gd name="connsiteX9" fmla="*/ 20989 w 4130840"/>
              <a:gd name="connsiteY9" fmla="*/ 4794139 h 6008991"/>
              <a:gd name="connsiteX10" fmla="*/ 20989 w 4130840"/>
              <a:gd name="connsiteY10" fmla="*/ 4747157 h 6008991"/>
              <a:gd name="connsiteX11" fmla="*/ 13263 w 4130840"/>
              <a:gd name="connsiteY11" fmla="*/ 4720915 h 6008991"/>
              <a:gd name="connsiteX12" fmla="*/ 4410 w 4130840"/>
              <a:gd name="connsiteY12" fmla="*/ 4694086 h 6008991"/>
              <a:gd name="connsiteX13" fmla="*/ 592 w 4130840"/>
              <a:gd name="connsiteY13" fmla="*/ 4668231 h 6008991"/>
              <a:gd name="connsiteX14" fmla="*/ 0 w 4130840"/>
              <a:gd name="connsiteY14" fmla="*/ 4648327 h 6008991"/>
              <a:gd name="connsiteX15" fmla="*/ 5225 w 4130840"/>
              <a:gd name="connsiteY15" fmla="*/ 4627475 h 6008991"/>
              <a:gd name="connsiteX16" fmla="*/ 3051 w 4130840"/>
              <a:gd name="connsiteY16" fmla="*/ 4613399 h 6008991"/>
              <a:gd name="connsiteX17" fmla="*/ 8650 w 4130840"/>
              <a:gd name="connsiteY17" fmla="*/ 4587183 h 6008991"/>
              <a:gd name="connsiteX18" fmla="*/ 13808 w 4130840"/>
              <a:gd name="connsiteY18" fmla="*/ 4548834 h 6008991"/>
              <a:gd name="connsiteX19" fmla="*/ 19306 w 4130840"/>
              <a:gd name="connsiteY19" fmla="*/ 4522434 h 6008991"/>
              <a:gd name="connsiteX20" fmla="*/ 20989 w 4130840"/>
              <a:gd name="connsiteY20" fmla="*/ 4517345 h 6008991"/>
              <a:gd name="connsiteX21" fmla="*/ 20989 w 4130840"/>
              <a:gd name="connsiteY21" fmla="*/ 4344603 h 6008991"/>
              <a:gd name="connsiteX22" fmla="*/ 19107 w 4130840"/>
              <a:gd name="connsiteY22" fmla="*/ 4331860 h 6008991"/>
              <a:gd name="connsiteX23" fmla="*/ 20989 w 4130840"/>
              <a:gd name="connsiteY23" fmla="*/ 4288870 h 6008991"/>
              <a:gd name="connsiteX24" fmla="*/ 18426 w 4130840"/>
              <a:gd name="connsiteY24" fmla="*/ 4282627 h 6008991"/>
              <a:gd name="connsiteX25" fmla="*/ 20989 w 4130840"/>
              <a:gd name="connsiteY25" fmla="*/ 4240597 h 6008991"/>
              <a:gd name="connsiteX26" fmla="*/ 18813 w 4130840"/>
              <a:gd name="connsiteY26" fmla="*/ 4194547 h 6008991"/>
              <a:gd name="connsiteX27" fmla="*/ 12962 w 4130840"/>
              <a:gd name="connsiteY27" fmla="*/ 4191108 h 6008991"/>
              <a:gd name="connsiteX28" fmla="*/ 12447 w 4130840"/>
              <a:gd name="connsiteY28" fmla="*/ 4181009 h 6008991"/>
              <a:gd name="connsiteX29" fmla="*/ 12560 w 4130840"/>
              <a:gd name="connsiteY29" fmla="*/ 4165109 h 6008991"/>
              <a:gd name="connsiteX30" fmla="*/ 18700 w 4130840"/>
              <a:gd name="connsiteY30" fmla="*/ 4129496 h 6008991"/>
              <a:gd name="connsiteX31" fmla="*/ 18477 w 4130840"/>
              <a:gd name="connsiteY31" fmla="*/ 3924440 h 6008991"/>
              <a:gd name="connsiteX32" fmla="*/ 16141 w 4130840"/>
              <a:gd name="connsiteY32" fmla="*/ 3920672 h 6008991"/>
              <a:gd name="connsiteX33" fmla="*/ 12323 w 4130840"/>
              <a:gd name="connsiteY33" fmla="*/ 3894817 h 6008991"/>
              <a:gd name="connsiteX34" fmla="*/ 11731 w 4130840"/>
              <a:gd name="connsiteY34" fmla="*/ 3874914 h 6008991"/>
              <a:gd name="connsiteX35" fmla="*/ 16957 w 4130840"/>
              <a:gd name="connsiteY35" fmla="*/ 3854061 h 6008991"/>
              <a:gd name="connsiteX36" fmla="*/ 14783 w 4130840"/>
              <a:gd name="connsiteY36" fmla="*/ 3839985 h 6008991"/>
              <a:gd name="connsiteX37" fmla="*/ 18367 w 4130840"/>
              <a:gd name="connsiteY37" fmla="*/ 3823206 h 6008991"/>
              <a:gd name="connsiteX38" fmla="*/ 26800 w 4130840"/>
              <a:gd name="connsiteY38" fmla="*/ 20002 h 6008991"/>
              <a:gd name="connsiteX39" fmla="*/ 44155 w 4130840"/>
              <a:gd name="connsiteY39" fmla="*/ 2441 h 6008991"/>
              <a:gd name="connsiteX40" fmla="*/ 58493 w 4130840"/>
              <a:gd name="connsiteY40" fmla="*/ 174 h 6008991"/>
              <a:gd name="connsiteX41" fmla="*/ 4100315 w 4130840"/>
              <a:gd name="connsiteY41" fmla="*/ 0 h 6008991"/>
              <a:gd name="connsiteX42" fmla="*/ 4130173 w 4130840"/>
              <a:gd name="connsiteY42" fmla="*/ 29860 h 60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130840" h="6008991">
                <a:moveTo>
                  <a:pt x="4130173" y="29860"/>
                </a:moveTo>
                <a:cubicBezTo>
                  <a:pt x="4133194" y="1026396"/>
                  <a:pt x="4125373" y="4982694"/>
                  <a:pt x="4118441" y="5979216"/>
                </a:cubicBezTo>
                <a:cubicBezTo>
                  <a:pt x="4118348" y="5995656"/>
                  <a:pt x="4105022" y="6008947"/>
                  <a:pt x="4088583" y="6008990"/>
                </a:cubicBezTo>
                <a:lnTo>
                  <a:pt x="4048036" y="6008990"/>
                </a:lnTo>
                <a:cubicBezTo>
                  <a:pt x="4048035" y="6008990"/>
                  <a:pt x="4048035" y="6008991"/>
                  <a:pt x="4048034" y="6008991"/>
                </a:cubicBezTo>
                <a:lnTo>
                  <a:pt x="46751" y="6008991"/>
                </a:lnTo>
                <a:cubicBezTo>
                  <a:pt x="32527" y="6008935"/>
                  <a:pt x="21027" y="6001166"/>
                  <a:pt x="20989" y="5991582"/>
                </a:cubicBezTo>
                <a:lnTo>
                  <a:pt x="20989" y="5200472"/>
                </a:lnTo>
                <a:lnTo>
                  <a:pt x="20989" y="5148088"/>
                </a:lnTo>
                <a:lnTo>
                  <a:pt x="20989" y="4794139"/>
                </a:lnTo>
                <a:lnTo>
                  <a:pt x="20989" y="4747157"/>
                </a:lnTo>
                <a:lnTo>
                  <a:pt x="13263" y="4720915"/>
                </a:lnTo>
                <a:cubicBezTo>
                  <a:pt x="19441" y="4710358"/>
                  <a:pt x="7362" y="4702637"/>
                  <a:pt x="4410" y="4694086"/>
                </a:cubicBezTo>
                <a:lnTo>
                  <a:pt x="592" y="4668231"/>
                </a:lnTo>
                <a:cubicBezTo>
                  <a:pt x="395" y="4661596"/>
                  <a:pt x="197" y="4654962"/>
                  <a:pt x="0" y="4648327"/>
                </a:cubicBezTo>
                <a:lnTo>
                  <a:pt x="5225" y="4627475"/>
                </a:lnTo>
                <a:cubicBezTo>
                  <a:pt x="5733" y="4621653"/>
                  <a:pt x="2480" y="4620114"/>
                  <a:pt x="3051" y="4613399"/>
                </a:cubicBezTo>
                <a:lnTo>
                  <a:pt x="8650" y="4587183"/>
                </a:lnTo>
                <a:lnTo>
                  <a:pt x="13808" y="4548834"/>
                </a:lnTo>
                <a:lnTo>
                  <a:pt x="19306" y="4522434"/>
                </a:lnTo>
                <a:lnTo>
                  <a:pt x="20989" y="4517345"/>
                </a:lnTo>
                <a:lnTo>
                  <a:pt x="20989" y="4344603"/>
                </a:lnTo>
                <a:lnTo>
                  <a:pt x="19107" y="4331860"/>
                </a:lnTo>
                <a:cubicBezTo>
                  <a:pt x="19734" y="4317530"/>
                  <a:pt x="20362" y="4303200"/>
                  <a:pt x="20989" y="4288870"/>
                </a:cubicBezTo>
                <a:lnTo>
                  <a:pt x="18426" y="4282627"/>
                </a:lnTo>
                <a:lnTo>
                  <a:pt x="20989" y="4240597"/>
                </a:lnTo>
                <a:cubicBezTo>
                  <a:pt x="20627" y="4226678"/>
                  <a:pt x="21199" y="4202560"/>
                  <a:pt x="18813" y="4194547"/>
                </a:cubicBezTo>
                <a:lnTo>
                  <a:pt x="12962" y="4191108"/>
                </a:lnTo>
                <a:cubicBezTo>
                  <a:pt x="12790" y="4187742"/>
                  <a:pt x="12619" y="4184375"/>
                  <a:pt x="12447" y="4181009"/>
                </a:cubicBezTo>
                <a:cubicBezTo>
                  <a:pt x="12896" y="4180270"/>
                  <a:pt x="12522" y="4165710"/>
                  <a:pt x="12560" y="4165109"/>
                </a:cubicBezTo>
                <a:lnTo>
                  <a:pt x="18700" y="4129496"/>
                </a:lnTo>
                <a:cubicBezTo>
                  <a:pt x="18626" y="4061144"/>
                  <a:pt x="18551" y="3992792"/>
                  <a:pt x="18477" y="3924440"/>
                </a:cubicBezTo>
                <a:lnTo>
                  <a:pt x="16141" y="3920672"/>
                </a:lnTo>
                <a:lnTo>
                  <a:pt x="12323" y="3894817"/>
                </a:lnTo>
                <a:cubicBezTo>
                  <a:pt x="12126" y="3888183"/>
                  <a:pt x="11928" y="3881548"/>
                  <a:pt x="11731" y="3874914"/>
                </a:cubicBezTo>
                <a:lnTo>
                  <a:pt x="16957" y="3854061"/>
                </a:lnTo>
                <a:cubicBezTo>
                  <a:pt x="17464" y="3848239"/>
                  <a:pt x="14211" y="3846700"/>
                  <a:pt x="14783" y="3839985"/>
                </a:cubicBezTo>
                <a:lnTo>
                  <a:pt x="18367" y="3823206"/>
                </a:lnTo>
                <a:cubicBezTo>
                  <a:pt x="20370" y="3186542"/>
                  <a:pt x="22502" y="656796"/>
                  <a:pt x="26800" y="20002"/>
                </a:cubicBezTo>
                <a:cubicBezTo>
                  <a:pt x="32586" y="9918"/>
                  <a:pt x="34176" y="8295"/>
                  <a:pt x="44155" y="2441"/>
                </a:cubicBezTo>
                <a:lnTo>
                  <a:pt x="58493" y="174"/>
                </a:lnTo>
                <a:lnTo>
                  <a:pt x="4100315" y="0"/>
                </a:lnTo>
                <a:cubicBezTo>
                  <a:pt x="4116788" y="48"/>
                  <a:pt x="4130132" y="13388"/>
                  <a:pt x="4130173" y="29860"/>
                </a:cubicBez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Picture 5" descr="A couple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78D376E6-6D7F-DEEA-D49B-D6F0D2002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1" b="99595" l="6104" r="98633">
                        <a14:foregroundMark x1="38916" y1="22186" x2="35547" y2="13198"/>
                        <a14:foregroundMark x1="35547" y1="13198" x2="35791" y2="2024"/>
                        <a14:foregroundMark x1="35791" y1="2024" x2="46338" y2="243"/>
                        <a14:foregroundMark x1="46338" y1="243" x2="52490" y2="891"/>
                        <a14:foregroundMark x1="52490" y1="891" x2="52637" y2="21215"/>
                        <a14:foregroundMark x1="51025" y1="12146" x2="44873" y2="13603"/>
                        <a14:foregroundMark x1="44873" y1="13603" x2="40869" y2="21296"/>
                        <a14:foregroundMark x1="40869" y1="21296" x2="48096" y2="23725"/>
                        <a14:foregroundMark x1="48096" y1="23725" x2="51660" y2="14656"/>
                        <a14:foregroundMark x1="51660" y1="14656" x2="50537" y2="13117"/>
                        <a14:foregroundMark x1="27344" y1="55870" x2="14209" y2="33036"/>
                        <a14:foregroundMark x1="14209" y1="33036" x2="7520" y2="38381"/>
                        <a14:foregroundMark x1="7520" y1="38381" x2="9766" y2="48745"/>
                        <a14:foregroundMark x1="9766" y1="48745" x2="10205" y2="60243"/>
                        <a14:foregroundMark x1="10205" y1="60243" x2="6592" y2="68664"/>
                        <a14:foregroundMark x1="6592" y1="68664" x2="5078" y2="80081"/>
                        <a14:foregroundMark x1="5078" y1="80081" x2="7031" y2="90931"/>
                        <a14:foregroundMark x1="7031" y1="90931" x2="11084" y2="99028"/>
                        <a14:foregroundMark x1="11084" y1="99028" x2="26611" y2="99838"/>
                        <a14:foregroundMark x1="26611" y1="99838" x2="32764" y2="98866"/>
                        <a14:foregroundMark x1="32764" y1="98866" x2="37451" y2="90607"/>
                        <a14:foregroundMark x1="37451" y1="90607" x2="40430" y2="77328"/>
                        <a14:foregroundMark x1="9326" y1="35547" x2="6104" y2="67368"/>
                        <a14:foregroundMark x1="6104" y1="67368" x2="13428" y2="66883"/>
                        <a14:foregroundMark x1="13428" y1="66883" x2="14307" y2="56761"/>
                        <a14:foregroundMark x1="14307" y1="56761" x2="14307" y2="57004"/>
                        <a14:foregroundMark x1="5811" y1="91255" x2="9766" y2="99919"/>
                        <a14:foregroundMark x1="9766" y1="99919" x2="15918" y2="99838"/>
                        <a14:foregroundMark x1="15918" y1="99838" x2="24023" y2="99919"/>
                        <a14:foregroundMark x1="24023" y1="99919" x2="36084" y2="99433"/>
                        <a14:foregroundMark x1="36084" y1="99433" x2="30518" y2="94008"/>
                        <a14:foregroundMark x1="30518" y1="94008" x2="29248" y2="88745"/>
                        <a14:foregroundMark x1="17822" y1="78623" x2="10986" y2="85182"/>
                        <a14:foregroundMark x1="10986" y1="85182" x2="11719" y2="99271"/>
                        <a14:foregroundMark x1="11719" y1="99271" x2="18994" y2="99433"/>
                        <a14:foregroundMark x1="18994" y1="99433" x2="29834" y2="95709"/>
                        <a14:foregroundMark x1="29834" y1="95709" x2="24707" y2="87126"/>
                        <a14:foregroundMark x1="24707" y1="87126" x2="18164" y2="81457"/>
                        <a14:foregroundMark x1="18164" y1="81457" x2="15967" y2="80810"/>
                        <a14:foregroundMark x1="80029" y1="9636" x2="74902" y2="16518"/>
                        <a14:foregroundMark x1="74902" y1="16518" x2="77148" y2="27611"/>
                        <a14:foregroundMark x1="77148" y1="27611" x2="81934" y2="20648"/>
                        <a14:foregroundMark x1="81934" y1="20648" x2="79395" y2="11093"/>
                        <a14:foregroundMark x1="79395" y1="11093" x2="78271" y2="9798"/>
                        <a14:foregroundMark x1="89551" y1="24372" x2="92822" y2="26235"/>
                        <a14:foregroundMark x1="88867" y1="28178" x2="92773" y2="36518"/>
                        <a14:foregroundMark x1="92773" y1="36518" x2="89014" y2="28421"/>
                        <a14:foregroundMark x1="89014" y1="28421" x2="89111" y2="28178"/>
                        <a14:foregroundMark x1="94922" y1="34413" x2="93115" y2="44211"/>
                        <a14:foregroundMark x1="93115" y1="44211" x2="95459" y2="53846"/>
                        <a14:foregroundMark x1="95459" y1="53846" x2="98633" y2="45101"/>
                        <a14:foregroundMark x1="98633" y1="45101" x2="94824" y2="33603"/>
                        <a14:foregroundMark x1="72803" y1="13117" x2="72900" y2="14089"/>
                        <a14:foregroundMark x1="72803" y1="10202" x2="69873" y2="19352"/>
                        <a14:foregroundMark x1="69873" y1="19352" x2="73828" y2="27449"/>
                        <a14:foregroundMark x1="73828" y1="27449" x2="73828" y2="27449"/>
                        <a14:foregroundMark x1="90967" y1="73603" x2="92822" y2="83482"/>
                        <a14:foregroundMark x1="92822" y1="83482" x2="96240" y2="92308"/>
                        <a14:foregroundMark x1="96240" y1="92308" x2="89160" y2="99919"/>
                        <a14:foregroundMark x1="89160" y1="99919" x2="75586" y2="99595"/>
                        <a14:foregroundMark x1="75586" y1="99595" x2="78857" y2="78381"/>
                        <a14:foregroundMark x1="78857" y1="78381" x2="79785" y2="76356"/>
                      </a14:backgroundRemoval>
                    </a14:imgEffect>
                  </a14:imgLayer>
                </a14:imgProps>
              </a:ext>
            </a:extLst>
          </a:blip>
          <a:srcRect l="396" r="14686" b="2"/>
          <a:stretch/>
        </p:blipFill>
        <p:spPr>
          <a:xfrm>
            <a:off x="5884768" y="1998562"/>
            <a:ext cx="5861366" cy="4158614"/>
          </a:xfrm>
          <a:custGeom>
            <a:avLst/>
            <a:gdLst/>
            <a:ahLst/>
            <a:cxnLst/>
            <a:rect l="l" t="t" r="r" b="b"/>
            <a:pathLst>
              <a:path w="5861366" h="4158614">
                <a:moveTo>
                  <a:pt x="202154" y="26"/>
                </a:moveTo>
                <a:cubicBezTo>
                  <a:pt x="1145791" y="39599"/>
                  <a:pt x="4891228" y="215535"/>
                  <a:pt x="5834426" y="264565"/>
                </a:cubicBezTo>
                <a:cubicBezTo>
                  <a:pt x="5849988" y="265354"/>
                  <a:pt x="5862002" y="278582"/>
                  <a:pt x="5861340" y="294205"/>
                </a:cubicBezTo>
                <a:lnTo>
                  <a:pt x="5859606" y="332734"/>
                </a:lnTo>
                <a:cubicBezTo>
                  <a:pt x="5859606" y="332735"/>
                  <a:pt x="5859607" y="332735"/>
                  <a:pt x="5859607" y="332736"/>
                </a:cubicBezTo>
                <a:lnTo>
                  <a:pt x="5688568" y="4134867"/>
                </a:lnTo>
                <a:cubicBezTo>
                  <a:pt x="5687907" y="4148380"/>
                  <a:pt x="5680060" y="4158977"/>
                  <a:pt x="5670984" y="4158605"/>
                </a:cubicBezTo>
                <a:lnTo>
                  <a:pt x="4921972" y="4124910"/>
                </a:lnTo>
                <a:lnTo>
                  <a:pt x="4872375" y="4122679"/>
                </a:lnTo>
                <a:lnTo>
                  <a:pt x="4537261" y="4107604"/>
                </a:lnTo>
                <a:lnTo>
                  <a:pt x="4492779" y="4105603"/>
                </a:lnTo>
                <a:lnTo>
                  <a:pt x="4467603" y="4111827"/>
                </a:lnTo>
                <a:cubicBezTo>
                  <a:pt x="4457872" y="4105507"/>
                  <a:pt x="4450045" y="4116656"/>
                  <a:pt x="4441823" y="4119097"/>
                </a:cubicBezTo>
                <a:lnTo>
                  <a:pt x="4417181" y="4121623"/>
                </a:lnTo>
                <a:cubicBezTo>
                  <a:pt x="4410890" y="4121528"/>
                  <a:pt x="4404601" y="4121434"/>
                  <a:pt x="4398311" y="4121338"/>
                </a:cubicBezTo>
                <a:lnTo>
                  <a:pt x="4378792" y="4115485"/>
                </a:lnTo>
                <a:cubicBezTo>
                  <a:pt x="4373301" y="4114755"/>
                  <a:pt x="4371705" y="4117780"/>
                  <a:pt x="4365372" y="4116951"/>
                </a:cubicBezTo>
                <a:lnTo>
                  <a:pt x="4340790" y="4110515"/>
                </a:lnTo>
                <a:lnTo>
                  <a:pt x="4304702" y="4103980"/>
                </a:lnTo>
                <a:lnTo>
                  <a:pt x="4279942" y="4097631"/>
                </a:lnTo>
                <a:lnTo>
                  <a:pt x="4275196" y="4095815"/>
                </a:lnTo>
                <a:lnTo>
                  <a:pt x="4111646" y="4088458"/>
                </a:lnTo>
                <a:lnTo>
                  <a:pt x="4099501" y="4089704"/>
                </a:lnTo>
                <a:cubicBezTo>
                  <a:pt x="4085960" y="4088497"/>
                  <a:pt x="4072419" y="4087290"/>
                  <a:pt x="4058879" y="4086084"/>
                </a:cubicBezTo>
                <a:lnTo>
                  <a:pt x="4052858" y="4088254"/>
                </a:lnTo>
                <a:lnTo>
                  <a:pt x="4013174" y="4084028"/>
                </a:lnTo>
                <a:cubicBezTo>
                  <a:pt x="3999981" y="4083779"/>
                  <a:pt x="3977170" y="4082209"/>
                  <a:pt x="3969482" y="4084135"/>
                </a:cubicBezTo>
                <a:lnTo>
                  <a:pt x="3965976" y="4089548"/>
                </a:lnTo>
                <a:cubicBezTo>
                  <a:pt x="3962781" y="4089568"/>
                  <a:pt x="3959586" y="4089587"/>
                  <a:pt x="3956392" y="4089607"/>
                </a:cubicBezTo>
                <a:cubicBezTo>
                  <a:pt x="3955712" y="4089149"/>
                  <a:pt x="3941910" y="4088884"/>
                  <a:pt x="3941343" y="4088823"/>
                </a:cubicBezTo>
                <a:lnTo>
                  <a:pt x="3907888" y="4081471"/>
                </a:lnTo>
                <a:cubicBezTo>
                  <a:pt x="3843170" y="4078630"/>
                  <a:pt x="3778452" y="4075791"/>
                  <a:pt x="3713734" y="4072950"/>
                </a:cubicBezTo>
                <a:lnTo>
                  <a:pt x="3710066" y="4075009"/>
                </a:lnTo>
                <a:lnTo>
                  <a:pt x="3685424" y="4077536"/>
                </a:lnTo>
                <a:cubicBezTo>
                  <a:pt x="3679134" y="4077440"/>
                  <a:pt x="3672844" y="4077346"/>
                  <a:pt x="3666555" y="4077251"/>
                </a:cubicBezTo>
                <a:lnTo>
                  <a:pt x="3647035" y="4071396"/>
                </a:lnTo>
                <a:cubicBezTo>
                  <a:pt x="3641544" y="4070667"/>
                  <a:pt x="3639948" y="4073692"/>
                  <a:pt x="3633615" y="4072863"/>
                </a:cubicBezTo>
                <a:lnTo>
                  <a:pt x="3617882" y="4068742"/>
                </a:lnTo>
                <a:cubicBezTo>
                  <a:pt x="3015182" y="4039723"/>
                  <a:pt x="620142" y="3929952"/>
                  <a:pt x="17418" y="3898746"/>
                </a:cubicBezTo>
                <a:cubicBezTo>
                  <a:pt x="8118" y="3892818"/>
                  <a:pt x="6649" y="3891238"/>
                  <a:pt x="1533" y="3881507"/>
                </a:cubicBezTo>
                <a:lnTo>
                  <a:pt x="0" y="3867786"/>
                </a:lnTo>
                <a:lnTo>
                  <a:pt x="172607" y="27126"/>
                </a:lnTo>
                <a:cubicBezTo>
                  <a:pt x="173356" y="11475"/>
                  <a:pt x="186557" y="-636"/>
                  <a:pt x="202154" y="2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F915C-8C06-0F85-C7F4-390ACCBC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673" y="212032"/>
            <a:ext cx="5923223" cy="1599707"/>
          </a:xfrm>
        </p:spPr>
        <p:txBody>
          <a:bodyPr anchor="b">
            <a:normAutofit/>
          </a:bodyPr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DEE9D286-2BC0-E14B-0405-F7050931A8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21477" y="685800"/>
          <a:ext cx="3499814" cy="54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966C1F39-46DD-4934-823B-EAFC7FA71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B05F6A-AEC8-4BB4-BB7F-A448EB809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85289C4-B61F-4CB6-9181-793119205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20">
                <a:extLst>
                  <a:ext uri="{FF2B5EF4-FFF2-40B4-BE49-F238E27FC236}">
                    <a16:creationId xmlns:a16="http://schemas.microsoft.com/office/drawing/2014/main" id="{9144D242-C3C2-4849-8D7D-DD6E56161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EE5F93-F5BB-4BC8-B191-1FAFF8E77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487D834-670E-48F3-8345-296EA8357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590829" y="5405463"/>
            <a:ext cx="444795" cy="149788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10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4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Oval 4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8" name="Rectangle 51">
            <a:extLst>
              <a:ext uri="{FF2B5EF4-FFF2-40B4-BE49-F238E27FC236}">
                <a16:creationId xmlns:a16="http://schemas.microsoft.com/office/drawing/2014/main" id="{3A352D1D-4A63-48A8-8335-5B3A8BE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53">
            <a:extLst>
              <a:ext uri="{FF2B5EF4-FFF2-40B4-BE49-F238E27FC236}">
                <a16:creationId xmlns:a16="http://schemas.microsoft.com/office/drawing/2014/main" id="{A447B5DB-9895-4F80-B037-1DC074A90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961581" cy="6858000"/>
          </a:xfrm>
          <a:custGeom>
            <a:avLst/>
            <a:gdLst>
              <a:gd name="connsiteX0" fmla="*/ 892087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0" fmla="*/ 910375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103756 w 10961581"/>
              <a:gd name="connsiteY6" fmla="*/ 0 h 6858000"/>
              <a:gd name="connsiteX0" fmla="*/ 930588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05886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63638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363638 w 10961581"/>
              <a:gd name="connsiteY6" fmla="*/ 0 h 6858000"/>
              <a:gd name="connsiteX0" fmla="*/ 9508017 w 10961581"/>
              <a:gd name="connsiteY0" fmla="*/ 9625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08017 w 10961581"/>
              <a:gd name="connsiteY6" fmla="*/ 9625 h 6858000"/>
              <a:gd name="connsiteX0" fmla="*/ 9527267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27267 w 1096158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61581" h="6858000">
                <a:moveTo>
                  <a:pt x="9527267" y="0"/>
                </a:moveTo>
                <a:lnTo>
                  <a:pt x="10729569" y="0"/>
                </a:lnTo>
                <a:lnTo>
                  <a:pt x="10961581" y="6604757"/>
                </a:lnTo>
                <a:lnTo>
                  <a:pt x="3198981" y="6858000"/>
                </a:lnTo>
                <a:lnTo>
                  <a:pt x="0" y="6858000"/>
                </a:lnTo>
                <a:lnTo>
                  <a:pt x="0" y="356579"/>
                </a:lnTo>
                <a:lnTo>
                  <a:pt x="9527267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55">
            <a:extLst>
              <a:ext uri="{FF2B5EF4-FFF2-40B4-BE49-F238E27FC236}">
                <a16:creationId xmlns:a16="http://schemas.microsoft.com/office/drawing/2014/main" id="{0CA5747C-8A92-4D00-89F4-4223A1B2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97328"/>
            <a:ext cx="10836068" cy="6786312"/>
          </a:xfrm>
          <a:custGeom>
            <a:avLst/>
            <a:gdLst>
              <a:gd name="connsiteX0" fmla="*/ 10525984 w 10787215"/>
              <a:gd name="connsiteY0" fmla="*/ 0 h 6755717"/>
              <a:gd name="connsiteX1" fmla="*/ 10563060 w 10787215"/>
              <a:gd name="connsiteY1" fmla="*/ 25925 h 6755717"/>
              <a:gd name="connsiteX2" fmla="*/ 10568511 w 10787215"/>
              <a:gd name="connsiteY2" fmla="*/ 48223 h 6755717"/>
              <a:gd name="connsiteX3" fmla="*/ 10671688 w 10787215"/>
              <a:gd name="connsiteY3" fmla="*/ 3001804 h 6755717"/>
              <a:gd name="connsiteX4" fmla="*/ 10683897 w 10787215"/>
              <a:gd name="connsiteY4" fmla="*/ 3351424 h 6755717"/>
              <a:gd name="connsiteX5" fmla="*/ 10787035 w 10787215"/>
              <a:gd name="connsiteY5" fmla="*/ 6304910 h 6755717"/>
              <a:gd name="connsiteX6" fmla="*/ 10787032 w 10787215"/>
              <a:gd name="connsiteY6" fmla="*/ 6304915 h 6755717"/>
              <a:gd name="connsiteX7" fmla="*/ 10787215 w 10787215"/>
              <a:gd name="connsiteY7" fmla="*/ 6310070 h 6755717"/>
              <a:gd name="connsiteX8" fmla="*/ 10779134 w 10787215"/>
              <a:gd name="connsiteY8" fmla="*/ 6324066 h 6755717"/>
              <a:gd name="connsiteX9" fmla="*/ 10772641 w 10787215"/>
              <a:gd name="connsiteY9" fmla="*/ 6339804 h 6755717"/>
              <a:gd name="connsiteX10" fmla="*/ 10767163 w 10787215"/>
              <a:gd name="connsiteY10" fmla="*/ 6344794 h 6755717"/>
              <a:gd name="connsiteX11" fmla="*/ 10761538 w 10787215"/>
              <a:gd name="connsiteY11" fmla="*/ 6354534 h 6755717"/>
              <a:gd name="connsiteX12" fmla="*/ 10753020 w 10787215"/>
              <a:gd name="connsiteY12" fmla="*/ 6354826 h 6755717"/>
              <a:gd name="connsiteX13" fmla="*/ 10742859 w 10787215"/>
              <a:gd name="connsiteY13" fmla="*/ 6358485 h 6755717"/>
              <a:gd name="connsiteX14" fmla="*/ 10717371 w 10787215"/>
              <a:gd name="connsiteY14" fmla="*/ 6359376 h 6755717"/>
              <a:gd name="connsiteX15" fmla="*/ 10716864 w 10787215"/>
              <a:gd name="connsiteY15" fmla="*/ 6360582 h 6755717"/>
              <a:gd name="connsiteX16" fmla="*/ 10676656 w 10787215"/>
              <a:gd name="connsiteY16" fmla="*/ 6389205 h 6755717"/>
              <a:gd name="connsiteX17" fmla="*/ 10597111 w 10787215"/>
              <a:gd name="connsiteY17" fmla="*/ 6363575 h 6755717"/>
              <a:gd name="connsiteX18" fmla="*/ 9820767 w 10787215"/>
              <a:gd name="connsiteY18" fmla="*/ 6390686 h 6755717"/>
              <a:gd name="connsiteX19" fmla="*/ 9807405 w 10787215"/>
              <a:gd name="connsiteY19" fmla="*/ 6395341 h 6755717"/>
              <a:gd name="connsiteX20" fmla="*/ 9775284 w 10787215"/>
              <a:gd name="connsiteY20" fmla="*/ 6400669 h 6755717"/>
              <a:gd name="connsiteX21" fmla="*/ 9642733 w 10787215"/>
              <a:gd name="connsiteY21" fmla="*/ 6406266 h 6755717"/>
              <a:gd name="connsiteX22" fmla="*/ 9564655 w 10787215"/>
              <a:gd name="connsiteY22" fmla="*/ 6413661 h 6755717"/>
              <a:gd name="connsiteX23" fmla="*/ 9536921 w 10787215"/>
              <a:gd name="connsiteY23" fmla="*/ 6422825 h 6755717"/>
              <a:gd name="connsiteX24" fmla="*/ 9496893 w 10787215"/>
              <a:gd name="connsiteY24" fmla="*/ 6431347 h 6755717"/>
              <a:gd name="connsiteX25" fmla="*/ 9427742 w 10787215"/>
              <a:gd name="connsiteY25" fmla="*/ 6451312 h 6755717"/>
              <a:gd name="connsiteX26" fmla="*/ 9360781 w 10787215"/>
              <a:gd name="connsiteY26" fmla="*/ 6461217 h 6755717"/>
              <a:gd name="connsiteX27" fmla="*/ 9315635 w 10787215"/>
              <a:gd name="connsiteY27" fmla="*/ 6464259 h 6755717"/>
              <a:gd name="connsiteX28" fmla="*/ 9309069 w 10787215"/>
              <a:gd name="connsiteY28" fmla="*/ 6464198 h 6755717"/>
              <a:gd name="connsiteX29" fmla="*/ 9254486 w 10787215"/>
              <a:gd name="connsiteY29" fmla="*/ 6455747 h 6755717"/>
              <a:gd name="connsiteX30" fmla="*/ 9249615 w 10787215"/>
              <a:gd name="connsiteY30" fmla="*/ 6461132 h 6755717"/>
              <a:gd name="connsiteX31" fmla="*/ 9232811 w 10787215"/>
              <a:gd name="connsiteY31" fmla="*/ 6467037 h 6755717"/>
              <a:gd name="connsiteX32" fmla="*/ 9218036 w 10787215"/>
              <a:gd name="connsiteY32" fmla="*/ 6461328 h 6755717"/>
              <a:gd name="connsiteX33" fmla="*/ 9149486 w 10787215"/>
              <a:gd name="connsiteY33" fmla="*/ 6452624 h 6755717"/>
              <a:gd name="connsiteX34" fmla="*/ 9049412 w 10787215"/>
              <a:gd name="connsiteY34" fmla="*/ 6445894 h 6755717"/>
              <a:gd name="connsiteX35" fmla="*/ 9034119 w 10787215"/>
              <a:gd name="connsiteY35" fmla="*/ 6440025 h 6755717"/>
              <a:gd name="connsiteX36" fmla="*/ 8935776 w 10787215"/>
              <a:gd name="connsiteY36" fmla="*/ 6427814 h 6755717"/>
              <a:gd name="connsiteX37" fmla="*/ 8884376 w 10787215"/>
              <a:gd name="connsiteY37" fmla="*/ 6427190 h 6755717"/>
              <a:gd name="connsiteX38" fmla="*/ 8878872 w 10787215"/>
              <a:gd name="connsiteY38" fmla="*/ 6433234 h 6755717"/>
              <a:gd name="connsiteX39" fmla="*/ 8863669 w 10787215"/>
              <a:gd name="connsiteY39" fmla="*/ 6432221 h 6755717"/>
              <a:gd name="connsiteX40" fmla="*/ 8859625 w 10787215"/>
              <a:gd name="connsiteY40" fmla="*/ 6433232 h 6755717"/>
              <a:gd name="connsiteX41" fmla="*/ 8836444 w 10787215"/>
              <a:gd name="connsiteY41" fmla="*/ 6437751 h 6755717"/>
              <a:gd name="connsiteX42" fmla="*/ 8831733 w 10787215"/>
              <a:gd name="connsiteY42" fmla="*/ 6426801 h 6755717"/>
              <a:gd name="connsiteX43" fmla="*/ 8824805 w 10787215"/>
              <a:gd name="connsiteY43" fmla="*/ 6425465 h 6755717"/>
              <a:gd name="connsiteX44" fmla="*/ 8573061 w 10787215"/>
              <a:gd name="connsiteY44" fmla="*/ 6434256 h 6755717"/>
              <a:gd name="connsiteX45" fmla="*/ 8551836 w 10787215"/>
              <a:gd name="connsiteY45" fmla="*/ 6445197 h 6755717"/>
              <a:gd name="connsiteX46" fmla="*/ 8484874 w 10787215"/>
              <a:gd name="connsiteY46" fmla="*/ 6455103 h 6755717"/>
              <a:gd name="connsiteX47" fmla="*/ 8439729 w 10787215"/>
              <a:gd name="connsiteY47" fmla="*/ 6458145 h 6755717"/>
              <a:gd name="connsiteX48" fmla="*/ 8433162 w 10787215"/>
              <a:gd name="connsiteY48" fmla="*/ 6458083 h 6755717"/>
              <a:gd name="connsiteX49" fmla="*/ 8378580 w 10787215"/>
              <a:gd name="connsiteY49" fmla="*/ 6449632 h 6755717"/>
              <a:gd name="connsiteX50" fmla="*/ 8373709 w 10787215"/>
              <a:gd name="connsiteY50" fmla="*/ 6455018 h 6755717"/>
              <a:gd name="connsiteX51" fmla="*/ 8356905 w 10787215"/>
              <a:gd name="connsiteY51" fmla="*/ 6460922 h 6755717"/>
              <a:gd name="connsiteX52" fmla="*/ 8342130 w 10787215"/>
              <a:gd name="connsiteY52" fmla="*/ 6455214 h 6755717"/>
              <a:gd name="connsiteX53" fmla="*/ 8273578 w 10787215"/>
              <a:gd name="connsiteY53" fmla="*/ 6446510 h 6755717"/>
              <a:gd name="connsiteX54" fmla="*/ 8256015 w 10787215"/>
              <a:gd name="connsiteY54" fmla="*/ 6445328 h 6755717"/>
              <a:gd name="connsiteX55" fmla="*/ 7524878 w 10787215"/>
              <a:gd name="connsiteY55" fmla="*/ 6470860 h 6755717"/>
              <a:gd name="connsiteX56" fmla="*/ 6892841 w 10787215"/>
              <a:gd name="connsiteY56" fmla="*/ 6492931 h 6755717"/>
              <a:gd name="connsiteX57" fmla="*/ 6476543 w 10787215"/>
              <a:gd name="connsiteY57" fmla="*/ 6507469 h 6755717"/>
              <a:gd name="connsiteX58" fmla="*/ 6443282 w 10787215"/>
              <a:gd name="connsiteY58" fmla="*/ 6508810 h 6755717"/>
              <a:gd name="connsiteX59" fmla="*/ 6241132 w 10787215"/>
              <a:gd name="connsiteY59" fmla="*/ 6515954 h 6755717"/>
              <a:gd name="connsiteX60" fmla="*/ 6239723 w 10787215"/>
              <a:gd name="connsiteY60" fmla="*/ 6515738 h 6755717"/>
              <a:gd name="connsiteX61" fmla="*/ 3903363 w 10787215"/>
              <a:gd name="connsiteY61" fmla="*/ 6597326 h 6755717"/>
              <a:gd name="connsiteX62" fmla="*/ 488708 w 10787215"/>
              <a:gd name="connsiteY62" fmla="*/ 6755717 h 6755717"/>
              <a:gd name="connsiteX63" fmla="*/ 0 w 10787215"/>
              <a:gd name="connsiteY63" fmla="*/ 6755717 h 6755717"/>
              <a:gd name="connsiteX64" fmla="*/ 0 w 10787215"/>
              <a:gd name="connsiteY64" fmla="*/ 376860 h 6755717"/>
              <a:gd name="connsiteX65" fmla="*/ 1459259 w 10787215"/>
              <a:gd name="connsiteY65" fmla="*/ 325901 h 6755717"/>
              <a:gd name="connsiteX66" fmla="*/ 1511989 w 10787215"/>
              <a:gd name="connsiteY66" fmla="*/ 312691 h 6755717"/>
              <a:gd name="connsiteX67" fmla="*/ 1567031 w 10787215"/>
              <a:gd name="connsiteY67" fmla="*/ 322138 h 6755717"/>
              <a:gd name="connsiteX68" fmla="*/ 2295246 w 10787215"/>
              <a:gd name="connsiteY68" fmla="*/ 296708 h 6755717"/>
              <a:gd name="connsiteX69" fmla="*/ 2391907 w 10787215"/>
              <a:gd name="connsiteY69" fmla="*/ 293333 h 6755717"/>
              <a:gd name="connsiteX70" fmla="*/ 2445474 w 10787215"/>
              <a:gd name="connsiteY70" fmla="*/ 279345 h 6755717"/>
              <a:gd name="connsiteX71" fmla="*/ 2500189 w 10787215"/>
              <a:gd name="connsiteY71" fmla="*/ 263547 h 6755717"/>
              <a:gd name="connsiteX72" fmla="*/ 2553172 w 10787215"/>
              <a:gd name="connsiteY72" fmla="*/ 255710 h 6755717"/>
              <a:gd name="connsiteX73" fmla="*/ 2594089 w 10787215"/>
              <a:gd name="connsiteY73" fmla="*/ 253351 h 6755717"/>
              <a:gd name="connsiteX74" fmla="*/ 2637277 w 10787215"/>
              <a:gd name="connsiteY74" fmla="*/ 260039 h 6755717"/>
              <a:gd name="connsiteX75" fmla="*/ 2666118 w 10787215"/>
              <a:gd name="connsiteY75" fmla="*/ 255623 h 6755717"/>
              <a:gd name="connsiteX76" fmla="*/ 2720359 w 10787215"/>
              <a:gd name="connsiteY76" fmla="*/ 262510 h 6755717"/>
              <a:gd name="connsiteX77" fmla="*/ 2799543 w 10787215"/>
              <a:gd name="connsiteY77" fmla="*/ 267835 h 6755717"/>
              <a:gd name="connsiteX78" fmla="*/ 2854155 w 10787215"/>
              <a:gd name="connsiteY78" fmla="*/ 274551 h 6755717"/>
              <a:gd name="connsiteX79" fmla="*/ 2864721 w 10787215"/>
              <a:gd name="connsiteY79" fmla="*/ 276822 h 6755717"/>
              <a:gd name="connsiteX80" fmla="*/ 3220117 w 10787215"/>
              <a:gd name="connsiteY80" fmla="*/ 264411 h 6755717"/>
              <a:gd name="connsiteX81" fmla="*/ 3246230 w 10787215"/>
              <a:gd name="connsiteY81" fmla="*/ 260548 h 6755717"/>
              <a:gd name="connsiteX82" fmla="*/ 3334781 w 10787215"/>
              <a:gd name="connsiteY82" fmla="*/ 260407 h 6755717"/>
              <a:gd name="connsiteX83" fmla="*/ 3347486 w 10787215"/>
              <a:gd name="connsiteY83" fmla="*/ 255944 h 6755717"/>
              <a:gd name="connsiteX84" fmla="*/ 3434099 w 10787215"/>
              <a:gd name="connsiteY84" fmla="*/ 256939 h 6755717"/>
              <a:gd name="connsiteX85" fmla="*/ 3528723 w 10787215"/>
              <a:gd name="connsiteY85" fmla="*/ 250220 h 6755717"/>
              <a:gd name="connsiteX86" fmla="*/ 3535478 w 10787215"/>
              <a:gd name="connsiteY86" fmla="*/ 240807 h 6755717"/>
              <a:gd name="connsiteX87" fmla="*/ 3556228 w 10787215"/>
              <a:gd name="connsiteY87" fmla="*/ 239277 h 6755717"/>
              <a:gd name="connsiteX88" fmla="*/ 3588945 w 10787215"/>
              <a:gd name="connsiteY88" fmla="*/ 238310 h 6755717"/>
              <a:gd name="connsiteX89" fmla="*/ 3662553 w 10787215"/>
              <a:gd name="connsiteY89" fmla="*/ 245371 h 675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57CC9-BE29-88F0-E642-5869ACDE4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4" r="5124"/>
          <a:stretch/>
        </p:blipFill>
        <p:spPr>
          <a:xfrm>
            <a:off x="-1" y="97328"/>
            <a:ext cx="10836068" cy="6786312"/>
          </a:xfrm>
          <a:custGeom>
            <a:avLst/>
            <a:gdLst/>
            <a:ahLst/>
            <a:cxnLst/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</p:spPr>
      </p:pic>
      <p:sp>
        <p:nvSpPr>
          <p:cNvPr id="71" name="Freeform: Shape 57">
            <a:extLst>
              <a:ext uri="{FF2B5EF4-FFF2-40B4-BE49-F238E27FC236}">
                <a16:creationId xmlns:a16="http://schemas.microsoft.com/office/drawing/2014/main" id="{5163BA8B-9A73-44EA-9FA4-BD1D04E8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7355" y="3081675"/>
            <a:ext cx="10951269" cy="3801963"/>
          </a:xfrm>
          <a:custGeom>
            <a:avLst/>
            <a:gdLst>
              <a:gd name="connsiteX0" fmla="*/ 45157 w 10901897"/>
              <a:gd name="connsiteY0" fmla="*/ 0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45157 w 10901897"/>
              <a:gd name="connsiteY0" fmla="*/ 708524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0 w 10901897"/>
              <a:gd name="connsiteY0" fmla="*/ 710101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0" fmla="*/ 0 w 10901897"/>
              <a:gd name="connsiteY0" fmla="*/ 41636 h 6392559"/>
              <a:gd name="connsiteX1" fmla="*/ 10693358 w 10901897"/>
              <a:gd name="connsiteY1" fmla="*/ 0 h 6392559"/>
              <a:gd name="connsiteX2" fmla="*/ 10697473 w 10901897"/>
              <a:gd name="connsiteY2" fmla="*/ 117792 h 6392559"/>
              <a:gd name="connsiteX3" fmla="*/ 10786370 w 10901897"/>
              <a:gd name="connsiteY3" fmla="*/ 2662576 h 6392559"/>
              <a:gd name="connsiteX4" fmla="*/ 10798579 w 10901897"/>
              <a:gd name="connsiteY4" fmla="*/ 3012196 h 6392559"/>
              <a:gd name="connsiteX5" fmla="*/ 10901717 w 10901897"/>
              <a:gd name="connsiteY5" fmla="*/ 5965681 h 6392559"/>
              <a:gd name="connsiteX6" fmla="*/ 10901714 w 10901897"/>
              <a:gd name="connsiteY6" fmla="*/ 5965686 h 6392559"/>
              <a:gd name="connsiteX7" fmla="*/ 10901897 w 10901897"/>
              <a:gd name="connsiteY7" fmla="*/ 5970841 h 6392559"/>
              <a:gd name="connsiteX8" fmla="*/ 10893816 w 10901897"/>
              <a:gd name="connsiteY8" fmla="*/ 5984837 h 6392559"/>
              <a:gd name="connsiteX9" fmla="*/ 10887323 w 10901897"/>
              <a:gd name="connsiteY9" fmla="*/ 6000575 h 6392559"/>
              <a:gd name="connsiteX10" fmla="*/ 10881845 w 10901897"/>
              <a:gd name="connsiteY10" fmla="*/ 6005565 h 6392559"/>
              <a:gd name="connsiteX11" fmla="*/ 10876220 w 10901897"/>
              <a:gd name="connsiteY11" fmla="*/ 6015305 h 6392559"/>
              <a:gd name="connsiteX12" fmla="*/ 10867702 w 10901897"/>
              <a:gd name="connsiteY12" fmla="*/ 6015597 h 6392559"/>
              <a:gd name="connsiteX13" fmla="*/ 10857541 w 10901897"/>
              <a:gd name="connsiteY13" fmla="*/ 6019257 h 6392559"/>
              <a:gd name="connsiteX14" fmla="*/ 10832053 w 10901897"/>
              <a:gd name="connsiteY14" fmla="*/ 6020147 h 6392559"/>
              <a:gd name="connsiteX15" fmla="*/ 10831546 w 10901897"/>
              <a:gd name="connsiteY15" fmla="*/ 6021353 h 6392559"/>
              <a:gd name="connsiteX16" fmla="*/ 10791337 w 10901897"/>
              <a:gd name="connsiteY16" fmla="*/ 6049976 h 6392559"/>
              <a:gd name="connsiteX17" fmla="*/ 10711793 w 10901897"/>
              <a:gd name="connsiteY17" fmla="*/ 6024346 h 6392559"/>
              <a:gd name="connsiteX18" fmla="*/ 9935449 w 10901897"/>
              <a:gd name="connsiteY18" fmla="*/ 6051457 h 6392559"/>
              <a:gd name="connsiteX19" fmla="*/ 9922087 w 10901897"/>
              <a:gd name="connsiteY19" fmla="*/ 6056112 h 6392559"/>
              <a:gd name="connsiteX20" fmla="*/ 9889965 w 10901897"/>
              <a:gd name="connsiteY20" fmla="*/ 6061440 h 6392559"/>
              <a:gd name="connsiteX21" fmla="*/ 9757415 w 10901897"/>
              <a:gd name="connsiteY21" fmla="*/ 6067038 h 6392559"/>
              <a:gd name="connsiteX22" fmla="*/ 9679337 w 10901897"/>
              <a:gd name="connsiteY22" fmla="*/ 6074432 h 6392559"/>
              <a:gd name="connsiteX23" fmla="*/ 9651603 w 10901897"/>
              <a:gd name="connsiteY23" fmla="*/ 6083596 h 6392559"/>
              <a:gd name="connsiteX24" fmla="*/ 9611575 w 10901897"/>
              <a:gd name="connsiteY24" fmla="*/ 6092119 h 6392559"/>
              <a:gd name="connsiteX25" fmla="*/ 9542424 w 10901897"/>
              <a:gd name="connsiteY25" fmla="*/ 6112083 h 6392559"/>
              <a:gd name="connsiteX26" fmla="*/ 9475463 w 10901897"/>
              <a:gd name="connsiteY26" fmla="*/ 6121988 h 6392559"/>
              <a:gd name="connsiteX27" fmla="*/ 9430317 w 10901897"/>
              <a:gd name="connsiteY27" fmla="*/ 6125030 h 6392559"/>
              <a:gd name="connsiteX28" fmla="*/ 9423751 w 10901897"/>
              <a:gd name="connsiteY28" fmla="*/ 6124970 h 6392559"/>
              <a:gd name="connsiteX29" fmla="*/ 9369168 w 10901897"/>
              <a:gd name="connsiteY29" fmla="*/ 6116518 h 6392559"/>
              <a:gd name="connsiteX30" fmla="*/ 9364297 w 10901897"/>
              <a:gd name="connsiteY30" fmla="*/ 6121904 h 6392559"/>
              <a:gd name="connsiteX31" fmla="*/ 9347493 w 10901897"/>
              <a:gd name="connsiteY31" fmla="*/ 6127809 h 6392559"/>
              <a:gd name="connsiteX32" fmla="*/ 9332718 w 10901897"/>
              <a:gd name="connsiteY32" fmla="*/ 6122099 h 6392559"/>
              <a:gd name="connsiteX33" fmla="*/ 9264167 w 10901897"/>
              <a:gd name="connsiteY33" fmla="*/ 6113395 h 6392559"/>
              <a:gd name="connsiteX34" fmla="*/ 9164094 w 10901897"/>
              <a:gd name="connsiteY34" fmla="*/ 6106665 h 6392559"/>
              <a:gd name="connsiteX35" fmla="*/ 9148800 w 10901897"/>
              <a:gd name="connsiteY35" fmla="*/ 6100797 h 6392559"/>
              <a:gd name="connsiteX36" fmla="*/ 9050458 w 10901897"/>
              <a:gd name="connsiteY36" fmla="*/ 6088585 h 6392559"/>
              <a:gd name="connsiteX37" fmla="*/ 8999058 w 10901897"/>
              <a:gd name="connsiteY37" fmla="*/ 6087962 h 6392559"/>
              <a:gd name="connsiteX38" fmla="*/ 8993554 w 10901897"/>
              <a:gd name="connsiteY38" fmla="*/ 6094005 h 6392559"/>
              <a:gd name="connsiteX39" fmla="*/ 8978351 w 10901897"/>
              <a:gd name="connsiteY39" fmla="*/ 6092992 h 6392559"/>
              <a:gd name="connsiteX40" fmla="*/ 8974307 w 10901897"/>
              <a:gd name="connsiteY40" fmla="*/ 6094003 h 6392559"/>
              <a:gd name="connsiteX41" fmla="*/ 8951126 w 10901897"/>
              <a:gd name="connsiteY41" fmla="*/ 6098522 h 6392559"/>
              <a:gd name="connsiteX42" fmla="*/ 8946415 w 10901897"/>
              <a:gd name="connsiteY42" fmla="*/ 6087573 h 6392559"/>
              <a:gd name="connsiteX43" fmla="*/ 8939487 w 10901897"/>
              <a:gd name="connsiteY43" fmla="*/ 6086237 h 6392559"/>
              <a:gd name="connsiteX44" fmla="*/ 8687743 w 10901897"/>
              <a:gd name="connsiteY44" fmla="*/ 6095028 h 6392559"/>
              <a:gd name="connsiteX45" fmla="*/ 8666518 w 10901897"/>
              <a:gd name="connsiteY45" fmla="*/ 6105968 h 6392559"/>
              <a:gd name="connsiteX46" fmla="*/ 8599556 w 10901897"/>
              <a:gd name="connsiteY46" fmla="*/ 6115874 h 6392559"/>
              <a:gd name="connsiteX47" fmla="*/ 8554411 w 10901897"/>
              <a:gd name="connsiteY47" fmla="*/ 6118916 h 6392559"/>
              <a:gd name="connsiteX48" fmla="*/ 8547844 w 10901897"/>
              <a:gd name="connsiteY48" fmla="*/ 6118855 h 6392559"/>
              <a:gd name="connsiteX49" fmla="*/ 8493261 w 10901897"/>
              <a:gd name="connsiteY49" fmla="*/ 6110403 h 6392559"/>
              <a:gd name="connsiteX50" fmla="*/ 8488390 w 10901897"/>
              <a:gd name="connsiteY50" fmla="*/ 6115790 h 6392559"/>
              <a:gd name="connsiteX51" fmla="*/ 8471586 w 10901897"/>
              <a:gd name="connsiteY51" fmla="*/ 6121694 h 6392559"/>
              <a:gd name="connsiteX52" fmla="*/ 8456812 w 10901897"/>
              <a:gd name="connsiteY52" fmla="*/ 6115985 h 6392559"/>
              <a:gd name="connsiteX53" fmla="*/ 8388259 w 10901897"/>
              <a:gd name="connsiteY53" fmla="*/ 6107281 h 6392559"/>
              <a:gd name="connsiteX54" fmla="*/ 8370697 w 10901897"/>
              <a:gd name="connsiteY54" fmla="*/ 6106099 h 6392559"/>
              <a:gd name="connsiteX55" fmla="*/ 7639559 w 10901897"/>
              <a:gd name="connsiteY55" fmla="*/ 6131631 h 6392559"/>
              <a:gd name="connsiteX56" fmla="*/ 7007522 w 10901897"/>
              <a:gd name="connsiteY56" fmla="*/ 6153702 h 6392559"/>
              <a:gd name="connsiteX57" fmla="*/ 6591224 w 10901897"/>
              <a:gd name="connsiteY57" fmla="*/ 6168240 h 6392559"/>
              <a:gd name="connsiteX58" fmla="*/ 6557964 w 10901897"/>
              <a:gd name="connsiteY58" fmla="*/ 6169581 h 6392559"/>
              <a:gd name="connsiteX59" fmla="*/ 6355814 w 10901897"/>
              <a:gd name="connsiteY59" fmla="*/ 6176726 h 6392559"/>
              <a:gd name="connsiteX60" fmla="*/ 6354404 w 10901897"/>
              <a:gd name="connsiteY60" fmla="*/ 6176510 h 6392559"/>
              <a:gd name="connsiteX61" fmla="*/ 4018045 w 10901897"/>
              <a:gd name="connsiteY61" fmla="*/ 6258097 h 6392559"/>
              <a:gd name="connsiteX62" fmla="*/ 168026 w 10901897"/>
              <a:gd name="connsiteY62" fmla="*/ 6392543 h 6392559"/>
              <a:gd name="connsiteX63" fmla="*/ 130799 w 10901897"/>
              <a:gd name="connsiteY63" fmla="*/ 6353320 h 6392559"/>
              <a:gd name="connsiteX64" fmla="*/ 27661 w 10901897"/>
              <a:gd name="connsiteY64" fmla="*/ 3399836 h 6392559"/>
              <a:gd name="connsiteX65" fmla="*/ 15046 w 10901897"/>
              <a:gd name="connsiteY65" fmla="*/ 3038605 h 6392559"/>
              <a:gd name="connsiteX66" fmla="*/ 0 w 10901897"/>
              <a:gd name="connsiteY66" fmla="*/ 2607737 h 6392559"/>
              <a:gd name="connsiteX67" fmla="*/ 0 w 10901897"/>
              <a:gd name="connsiteY67" fmla="*/ 41636 h 6392559"/>
              <a:gd name="connsiteX0" fmla="*/ 0 w 10901897"/>
              <a:gd name="connsiteY0" fmla="*/ 0 h 6350923"/>
              <a:gd name="connsiteX1" fmla="*/ 10697473 w 10901897"/>
              <a:gd name="connsiteY1" fmla="*/ 76156 h 6350923"/>
              <a:gd name="connsiteX2" fmla="*/ 10786370 w 10901897"/>
              <a:gd name="connsiteY2" fmla="*/ 2620940 h 6350923"/>
              <a:gd name="connsiteX3" fmla="*/ 10798579 w 10901897"/>
              <a:gd name="connsiteY3" fmla="*/ 2970560 h 6350923"/>
              <a:gd name="connsiteX4" fmla="*/ 10901717 w 10901897"/>
              <a:gd name="connsiteY4" fmla="*/ 5924045 h 6350923"/>
              <a:gd name="connsiteX5" fmla="*/ 10901714 w 10901897"/>
              <a:gd name="connsiteY5" fmla="*/ 5924050 h 6350923"/>
              <a:gd name="connsiteX6" fmla="*/ 10901897 w 10901897"/>
              <a:gd name="connsiteY6" fmla="*/ 5929205 h 6350923"/>
              <a:gd name="connsiteX7" fmla="*/ 10893816 w 10901897"/>
              <a:gd name="connsiteY7" fmla="*/ 5943201 h 6350923"/>
              <a:gd name="connsiteX8" fmla="*/ 10887323 w 10901897"/>
              <a:gd name="connsiteY8" fmla="*/ 5958939 h 6350923"/>
              <a:gd name="connsiteX9" fmla="*/ 10881845 w 10901897"/>
              <a:gd name="connsiteY9" fmla="*/ 5963929 h 6350923"/>
              <a:gd name="connsiteX10" fmla="*/ 10876220 w 10901897"/>
              <a:gd name="connsiteY10" fmla="*/ 5973669 h 6350923"/>
              <a:gd name="connsiteX11" fmla="*/ 10867702 w 10901897"/>
              <a:gd name="connsiteY11" fmla="*/ 5973961 h 6350923"/>
              <a:gd name="connsiteX12" fmla="*/ 10857541 w 10901897"/>
              <a:gd name="connsiteY12" fmla="*/ 5977621 h 6350923"/>
              <a:gd name="connsiteX13" fmla="*/ 10832053 w 10901897"/>
              <a:gd name="connsiteY13" fmla="*/ 5978511 h 6350923"/>
              <a:gd name="connsiteX14" fmla="*/ 10831546 w 10901897"/>
              <a:gd name="connsiteY14" fmla="*/ 5979717 h 6350923"/>
              <a:gd name="connsiteX15" fmla="*/ 10791337 w 10901897"/>
              <a:gd name="connsiteY15" fmla="*/ 6008340 h 6350923"/>
              <a:gd name="connsiteX16" fmla="*/ 10711793 w 10901897"/>
              <a:gd name="connsiteY16" fmla="*/ 5982710 h 6350923"/>
              <a:gd name="connsiteX17" fmla="*/ 9935449 w 10901897"/>
              <a:gd name="connsiteY17" fmla="*/ 6009821 h 6350923"/>
              <a:gd name="connsiteX18" fmla="*/ 9922087 w 10901897"/>
              <a:gd name="connsiteY18" fmla="*/ 6014476 h 6350923"/>
              <a:gd name="connsiteX19" fmla="*/ 9889965 w 10901897"/>
              <a:gd name="connsiteY19" fmla="*/ 6019804 h 6350923"/>
              <a:gd name="connsiteX20" fmla="*/ 9757415 w 10901897"/>
              <a:gd name="connsiteY20" fmla="*/ 6025402 h 6350923"/>
              <a:gd name="connsiteX21" fmla="*/ 9679337 w 10901897"/>
              <a:gd name="connsiteY21" fmla="*/ 6032796 h 6350923"/>
              <a:gd name="connsiteX22" fmla="*/ 9651603 w 10901897"/>
              <a:gd name="connsiteY22" fmla="*/ 6041960 h 6350923"/>
              <a:gd name="connsiteX23" fmla="*/ 9611575 w 10901897"/>
              <a:gd name="connsiteY23" fmla="*/ 6050483 h 6350923"/>
              <a:gd name="connsiteX24" fmla="*/ 9542424 w 10901897"/>
              <a:gd name="connsiteY24" fmla="*/ 6070447 h 6350923"/>
              <a:gd name="connsiteX25" fmla="*/ 9475463 w 10901897"/>
              <a:gd name="connsiteY25" fmla="*/ 6080352 h 6350923"/>
              <a:gd name="connsiteX26" fmla="*/ 9430317 w 10901897"/>
              <a:gd name="connsiteY26" fmla="*/ 6083394 h 6350923"/>
              <a:gd name="connsiteX27" fmla="*/ 9423751 w 10901897"/>
              <a:gd name="connsiteY27" fmla="*/ 6083334 h 6350923"/>
              <a:gd name="connsiteX28" fmla="*/ 9369168 w 10901897"/>
              <a:gd name="connsiteY28" fmla="*/ 6074882 h 6350923"/>
              <a:gd name="connsiteX29" fmla="*/ 9364297 w 10901897"/>
              <a:gd name="connsiteY29" fmla="*/ 6080268 h 6350923"/>
              <a:gd name="connsiteX30" fmla="*/ 9347493 w 10901897"/>
              <a:gd name="connsiteY30" fmla="*/ 6086173 h 6350923"/>
              <a:gd name="connsiteX31" fmla="*/ 9332718 w 10901897"/>
              <a:gd name="connsiteY31" fmla="*/ 6080463 h 6350923"/>
              <a:gd name="connsiteX32" fmla="*/ 9264167 w 10901897"/>
              <a:gd name="connsiteY32" fmla="*/ 6071759 h 6350923"/>
              <a:gd name="connsiteX33" fmla="*/ 9164094 w 10901897"/>
              <a:gd name="connsiteY33" fmla="*/ 6065029 h 6350923"/>
              <a:gd name="connsiteX34" fmla="*/ 9148800 w 10901897"/>
              <a:gd name="connsiteY34" fmla="*/ 6059161 h 6350923"/>
              <a:gd name="connsiteX35" fmla="*/ 9050458 w 10901897"/>
              <a:gd name="connsiteY35" fmla="*/ 6046949 h 6350923"/>
              <a:gd name="connsiteX36" fmla="*/ 8999058 w 10901897"/>
              <a:gd name="connsiteY36" fmla="*/ 6046326 h 6350923"/>
              <a:gd name="connsiteX37" fmla="*/ 8993554 w 10901897"/>
              <a:gd name="connsiteY37" fmla="*/ 6052369 h 6350923"/>
              <a:gd name="connsiteX38" fmla="*/ 8978351 w 10901897"/>
              <a:gd name="connsiteY38" fmla="*/ 6051356 h 6350923"/>
              <a:gd name="connsiteX39" fmla="*/ 8974307 w 10901897"/>
              <a:gd name="connsiteY39" fmla="*/ 6052367 h 6350923"/>
              <a:gd name="connsiteX40" fmla="*/ 8951126 w 10901897"/>
              <a:gd name="connsiteY40" fmla="*/ 6056886 h 6350923"/>
              <a:gd name="connsiteX41" fmla="*/ 8946415 w 10901897"/>
              <a:gd name="connsiteY41" fmla="*/ 6045937 h 6350923"/>
              <a:gd name="connsiteX42" fmla="*/ 8939487 w 10901897"/>
              <a:gd name="connsiteY42" fmla="*/ 6044601 h 6350923"/>
              <a:gd name="connsiteX43" fmla="*/ 8687743 w 10901897"/>
              <a:gd name="connsiteY43" fmla="*/ 6053392 h 6350923"/>
              <a:gd name="connsiteX44" fmla="*/ 8666518 w 10901897"/>
              <a:gd name="connsiteY44" fmla="*/ 6064332 h 6350923"/>
              <a:gd name="connsiteX45" fmla="*/ 8599556 w 10901897"/>
              <a:gd name="connsiteY45" fmla="*/ 6074238 h 6350923"/>
              <a:gd name="connsiteX46" fmla="*/ 8554411 w 10901897"/>
              <a:gd name="connsiteY46" fmla="*/ 6077280 h 6350923"/>
              <a:gd name="connsiteX47" fmla="*/ 8547844 w 10901897"/>
              <a:gd name="connsiteY47" fmla="*/ 6077219 h 6350923"/>
              <a:gd name="connsiteX48" fmla="*/ 8493261 w 10901897"/>
              <a:gd name="connsiteY48" fmla="*/ 6068767 h 6350923"/>
              <a:gd name="connsiteX49" fmla="*/ 8488390 w 10901897"/>
              <a:gd name="connsiteY49" fmla="*/ 6074154 h 6350923"/>
              <a:gd name="connsiteX50" fmla="*/ 8471586 w 10901897"/>
              <a:gd name="connsiteY50" fmla="*/ 6080058 h 6350923"/>
              <a:gd name="connsiteX51" fmla="*/ 8456812 w 10901897"/>
              <a:gd name="connsiteY51" fmla="*/ 6074349 h 6350923"/>
              <a:gd name="connsiteX52" fmla="*/ 8388259 w 10901897"/>
              <a:gd name="connsiteY52" fmla="*/ 6065645 h 6350923"/>
              <a:gd name="connsiteX53" fmla="*/ 8370697 w 10901897"/>
              <a:gd name="connsiteY53" fmla="*/ 6064463 h 6350923"/>
              <a:gd name="connsiteX54" fmla="*/ 7639559 w 10901897"/>
              <a:gd name="connsiteY54" fmla="*/ 6089995 h 6350923"/>
              <a:gd name="connsiteX55" fmla="*/ 7007522 w 10901897"/>
              <a:gd name="connsiteY55" fmla="*/ 6112066 h 6350923"/>
              <a:gd name="connsiteX56" fmla="*/ 6591224 w 10901897"/>
              <a:gd name="connsiteY56" fmla="*/ 6126604 h 6350923"/>
              <a:gd name="connsiteX57" fmla="*/ 6557964 w 10901897"/>
              <a:gd name="connsiteY57" fmla="*/ 6127945 h 6350923"/>
              <a:gd name="connsiteX58" fmla="*/ 6355814 w 10901897"/>
              <a:gd name="connsiteY58" fmla="*/ 6135090 h 6350923"/>
              <a:gd name="connsiteX59" fmla="*/ 6354404 w 10901897"/>
              <a:gd name="connsiteY59" fmla="*/ 6134874 h 6350923"/>
              <a:gd name="connsiteX60" fmla="*/ 4018045 w 10901897"/>
              <a:gd name="connsiteY60" fmla="*/ 6216461 h 6350923"/>
              <a:gd name="connsiteX61" fmla="*/ 168026 w 10901897"/>
              <a:gd name="connsiteY61" fmla="*/ 6350907 h 6350923"/>
              <a:gd name="connsiteX62" fmla="*/ 130799 w 10901897"/>
              <a:gd name="connsiteY62" fmla="*/ 6311684 h 6350923"/>
              <a:gd name="connsiteX63" fmla="*/ 27661 w 10901897"/>
              <a:gd name="connsiteY63" fmla="*/ 3358200 h 6350923"/>
              <a:gd name="connsiteX64" fmla="*/ 15046 w 10901897"/>
              <a:gd name="connsiteY64" fmla="*/ 2996969 h 6350923"/>
              <a:gd name="connsiteX65" fmla="*/ 0 w 10901897"/>
              <a:gd name="connsiteY65" fmla="*/ 2566101 h 6350923"/>
              <a:gd name="connsiteX66" fmla="*/ 0 w 10901897"/>
              <a:gd name="connsiteY66" fmla="*/ 0 h 6350923"/>
              <a:gd name="connsiteX0" fmla="*/ 0 w 10901897"/>
              <a:gd name="connsiteY0" fmla="*/ 0 h 6350923"/>
              <a:gd name="connsiteX1" fmla="*/ 10786370 w 10901897"/>
              <a:gd name="connsiteY1" fmla="*/ 2620940 h 6350923"/>
              <a:gd name="connsiteX2" fmla="*/ 10798579 w 10901897"/>
              <a:gd name="connsiteY2" fmla="*/ 2970560 h 6350923"/>
              <a:gd name="connsiteX3" fmla="*/ 10901717 w 10901897"/>
              <a:gd name="connsiteY3" fmla="*/ 5924045 h 6350923"/>
              <a:gd name="connsiteX4" fmla="*/ 10901714 w 10901897"/>
              <a:gd name="connsiteY4" fmla="*/ 5924050 h 6350923"/>
              <a:gd name="connsiteX5" fmla="*/ 10901897 w 10901897"/>
              <a:gd name="connsiteY5" fmla="*/ 5929205 h 6350923"/>
              <a:gd name="connsiteX6" fmla="*/ 10893816 w 10901897"/>
              <a:gd name="connsiteY6" fmla="*/ 5943201 h 6350923"/>
              <a:gd name="connsiteX7" fmla="*/ 10887323 w 10901897"/>
              <a:gd name="connsiteY7" fmla="*/ 5958939 h 6350923"/>
              <a:gd name="connsiteX8" fmla="*/ 10881845 w 10901897"/>
              <a:gd name="connsiteY8" fmla="*/ 5963929 h 6350923"/>
              <a:gd name="connsiteX9" fmla="*/ 10876220 w 10901897"/>
              <a:gd name="connsiteY9" fmla="*/ 5973669 h 6350923"/>
              <a:gd name="connsiteX10" fmla="*/ 10867702 w 10901897"/>
              <a:gd name="connsiteY10" fmla="*/ 5973961 h 6350923"/>
              <a:gd name="connsiteX11" fmla="*/ 10857541 w 10901897"/>
              <a:gd name="connsiteY11" fmla="*/ 5977621 h 6350923"/>
              <a:gd name="connsiteX12" fmla="*/ 10832053 w 10901897"/>
              <a:gd name="connsiteY12" fmla="*/ 5978511 h 6350923"/>
              <a:gd name="connsiteX13" fmla="*/ 10831546 w 10901897"/>
              <a:gd name="connsiteY13" fmla="*/ 5979717 h 6350923"/>
              <a:gd name="connsiteX14" fmla="*/ 10791337 w 10901897"/>
              <a:gd name="connsiteY14" fmla="*/ 6008340 h 6350923"/>
              <a:gd name="connsiteX15" fmla="*/ 10711793 w 10901897"/>
              <a:gd name="connsiteY15" fmla="*/ 5982710 h 6350923"/>
              <a:gd name="connsiteX16" fmla="*/ 9935449 w 10901897"/>
              <a:gd name="connsiteY16" fmla="*/ 6009821 h 6350923"/>
              <a:gd name="connsiteX17" fmla="*/ 9922087 w 10901897"/>
              <a:gd name="connsiteY17" fmla="*/ 6014476 h 6350923"/>
              <a:gd name="connsiteX18" fmla="*/ 9889965 w 10901897"/>
              <a:gd name="connsiteY18" fmla="*/ 6019804 h 6350923"/>
              <a:gd name="connsiteX19" fmla="*/ 9757415 w 10901897"/>
              <a:gd name="connsiteY19" fmla="*/ 6025402 h 6350923"/>
              <a:gd name="connsiteX20" fmla="*/ 9679337 w 10901897"/>
              <a:gd name="connsiteY20" fmla="*/ 6032796 h 6350923"/>
              <a:gd name="connsiteX21" fmla="*/ 9651603 w 10901897"/>
              <a:gd name="connsiteY21" fmla="*/ 6041960 h 6350923"/>
              <a:gd name="connsiteX22" fmla="*/ 9611575 w 10901897"/>
              <a:gd name="connsiteY22" fmla="*/ 6050483 h 6350923"/>
              <a:gd name="connsiteX23" fmla="*/ 9542424 w 10901897"/>
              <a:gd name="connsiteY23" fmla="*/ 6070447 h 6350923"/>
              <a:gd name="connsiteX24" fmla="*/ 9475463 w 10901897"/>
              <a:gd name="connsiteY24" fmla="*/ 6080352 h 6350923"/>
              <a:gd name="connsiteX25" fmla="*/ 9430317 w 10901897"/>
              <a:gd name="connsiteY25" fmla="*/ 6083394 h 6350923"/>
              <a:gd name="connsiteX26" fmla="*/ 9423751 w 10901897"/>
              <a:gd name="connsiteY26" fmla="*/ 6083334 h 6350923"/>
              <a:gd name="connsiteX27" fmla="*/ 9369168 w 10901897"/>
              <a:gd name="connsiteY27" fmla="*/ 6074882 h 6350923"/>
              <a:gd name="connsiteX28" fmla="*/ 9364297 w 10901897"/>
              <a:gd name="connsiteY28" fmla="*/ 6080268 h 6350923"/>
              <a:gd name="connsiteX29" fmla="*/ 9347493 w 10901897"/>
              <a:gd name="connsiteY29" fmla="*/ 6086173 h 6350923"/>
              <a:gd name="connsiteX30" fmla="*/ 9332718 w 10901897"/>
              <a:gd name="connsiteY30" fmla="*/ 6080463 h 6350923"/>
              <a:gd name="connsiteX31" fmla="*/ 9264167 w 10901897"/>
              <a:gd name="connsiteY31" fmla="*/ 6071759 h 6350923"/>
              <a:gd name="connsiteX32" fmla="*/ 9164094 w 10901897"/>
              <a:gd name="connsiteY32" fmla="*/ 6065029 h 6350923"/>
              <a:gd name="connsiteX33" fmla="*/ 9148800 w 10901897"/>
              <a:gd name="connsiteY33" fmla="*/ 6059161 h 6350923"/>
              <a:gd name="connsiteX34" fmla="*/ 9050458 w 10901897"/>
              <a:gd name="connsiteY34" fmla="*/ 6046949 h 6350923"/>
              <a:gd name="connsiteX35" fmla="*/ 8999058 w 10901897"/>
              <a:gd name="connsiteY35" fmla="*/ 6046326 h 6350923"/>
              <a:gd name="connsiteX36" fmla="*/ 8993554 w 10901897"/>
              <a:gd name="connsiteY36" fmla="*/ 6052369 h 6350923"/>
              <a:gd name="connsiteX37" fmla="*/ 8978351 w 10901897"/>
              <a:gd name="connsiteY37" fmla="*/ 6051356 h 6350923"/>
              <a:gd name="connsiteX38" fmla="*/ 8974307 w 10901897"/>
              <a:gd name="connsiteY38" fmla="*/ 6052367 h 6350923"/>
              <a:gd name="connsiteX39" fmla="*/ 8951126 w 10901897"/>
              <a:gd name="connsiteY39" fmla="*/ 6056886 h 6350923"/>
              <a:gd name="connsiteX40" fmla="*/ 8946415 w 10901897"/>
              <a:gd name="connsiteY40" fmla="*/ 6045937 h 6350923"/>
              <a:gd name="connsiteX41" fmla="*/ 8939487 w 10901897"/>
              <a:gd name="connsiteY41" fmla="*/ 6044601 h 6350923"/>
              <a:gd name="connsiteX42" fmla="*/ 8687743 w 10901897"/>
              <a:gd name="connsiteY42" fmla="*/ 6053392 h 6350923"/>
              <a:gd name="connsiteX43" fmla="*/ 8666518 w 10901897"/>
              <a:gd name="connsiteY43" fmla="*/ 6064332 h 6350923"/>
              <a:gd name="connsiteX44" fmla="*/ 8599556 w 10901897"/>
              <a:gd name="connsiteY44" fmla="*/ 6074238 h 6350923"/>
              <a:gd name="connsiteX45" fmla="*/ 8554411 w 10901897"/>
              <a:gd name="connsiteY45" fmla="*/ 6077280 h 6350923"/>
              <a:gd name="connsiteX46" fmla="*/ 8547844 w 10901897"/>
              <a:gd name="connsiteY46" fmla="*/ 6077219 h 6350923"/>
              <a:gd name="connsiteX47" fmla="*/ 8493261 w 10901897"/>
              <a:gd name="connsiteY47" fmla="*/ 6068767 h 6350923"/>
              <a:gd name="connsiteX48" fmla="*/ 8488390 w 10901897"/>
              <a:gd name="connsiteY48" fmla="*/ 6074154 h 6350923"/>
              <a:gd name="connsiteX49" fmla="*/ 8471586 w 10901897"/>
              <a:gd name="connsiteY49" fmla="*/ 6080058 h 6350923"/>
              <a:gd name="connsiteX50" fmla="*/ 8456812 w 10901897"/>
              <a:gd name="connsiteY50" fmla="*/ 6074349 h 6350923"/>
              <a:gd name="connsiteX51" fmla="*/ 8388259 w 10901897"/>
              <a:gd name="connsiteY51" fmla="*/ 6065645 h 6350923"/>
              <a:gd name="connsiteX52" fmla="*/ 8370697 w 10901897"/>
              <a:gd name="connsiteY52" fmla="*/ 6064463 h 6350923"/>
              <a:gd name="connsiteX53" fmla="*/ 7639559 w 10901897"/>
              <a:gd name="connsiteY53" fmla="*/ 6089995 h 6350923"/>
              <a:gd name="connsiteX54" fmla="*/ 7007522 w 10901897"/>
              <a:gd name="connsiteY54" fmla="*/ 6112066 h 6350923"/>
              <a:gd name="connsiteX55" fmla="*/ 6591224 w 10901897"/>
              <a:gd name="connsiteY55" fmla="*/ 6126604 h 6350923"/>
              <a:gd name="connsiteX56" fmla="*/ 6557964 w 10901897"/>
              <a:gd name="connsiteY56" fmla="*/ 6127945 h 6350923"/>
              <a:gd name="connsiteX57" fmla="*/ 6355814 w 10901897"/>
              <a:gd name="connsiteY57" fmla="*/ 6135090 h 6350923"/>
              <a:gd name="connsiteX58" fmla="*/ 6354404 w 10901897"/>
              <a:gd name="connsiteY58" fmla="*/ 6134874 h 6350923"/>
              <a:gd name="connsiteX59" fmla="*/ 4018045 w 10901897"/>
              <a:gd name="connsiteY59" fmla="*/ 6216461 h 6350923"/>
              <a:gd name="connsiteX60" fmla="*/ 168026 w 10901897"/>
              <a:gd name="connsiteY60" fmla="*/ 6350907 h 6350923"/>
              <a:gd name="connsiteX61" fmla="*/ 130799 w 10901897"/>
              <a:gd name="connsiteY61" fmla="*/ 6311684 h 6350923"/>
              <a:gd name="connsiteX62" fmla="*/ 27661 w 10901897"/>
              <a:gd name="connsiteY62" fmla="*/ 3358200 h 6350923"/>
              <a:gd name="connsiteX63" fmla="*/ 15046 w 10901897"/>
              <a:gd name="connsiteY63" fmla="*/ 2996969 h 6350923"/>
              <a:gd name="connsiteX64" fmla="*/ 0 w 10901897"/>
              <a:gd name="connsiteY64" fmla="*/ 2566101 h 6350923"/>
              <a:gd name="connsiteX65" fmla="*/ 0 w 10901897"/>
              <a:gd name="connsiteY65" fmla="*/ 0 h 6350923"/>
              <a:gd name="connsiteX0" fmla="*/ 0 w 10901897"/>
              <a:gd name="connsiteY0" fmla="*/ 0 h 3784822"/>
              <a:gd name="connsiteX1" fmla="*/ 10786370 w 10901897"/>
              <a:gd name="connsiteY1" fmla="*/ 54839 h 3784822"/>
              <a:gd name="connsiteX2" fmla="*/ 10798579 w 10901897"/>
              <a:gd name="connsiteY2" fmla="*/ 404459 h 3784822"/>
              <a:gd name="connsiteX3" fmla="*/ 10901717 w 10901897"/>
              <a:gd name="connsiteY3" fmla="*/ 3357944 h 3784822"/>
              <a:gd name="connsiteX4" fmla="*/ 10901714 w 10901897"/>
              <a:gd name="connsiteY4" fmla="*/ 3357949 h 3784822"/>
              <a:gd name="connsiteX5" fmla="*/ 10901897 w 10901897"/>
              <a:gd name="connsiteY5" fmla="*/ 3363104 h 3784822"/>
              <a:gd name="connsiteX6" fmla="*/ 10893816 w 10901897"/>
              <a:gd name="connsiteY6" fmla="*/ 3377100 h 3784822"/>
              <a:gd name="connsiteX7" fmla="*/ 10887323 w 10901897"/>
              <a:gd name="connsiteY7" fmla="*/ 3392838 h 3784822"/>
              <a:gd name="connsiteX8" fmla="*/ 10881845 w 10901897"/>
              <a:gd name="connsiteY8" fmla="*/ 3397828 h 3784822"/>
              <a:gd name="connsiteX9" fmla="*/ 10876220 w 10901897"/>
              <a:gd name="connsiteY9" fmla="*/ 3407568 h 3784822"/>
              <a:gd name="connsiteX10" fmla="*/ 10867702 w 10901897"/>
              <a:gd name="connsiteY10" fmla="*/ 3407860 h 3784822"/>
              <a:gd name="connsiteX11" fmla="*/ 10857541 w 10901897"/>
              <a:gd name="connsiteY11" fmla="*/ 3411520 h 3784822"/>
              <a:gd name="connsiteX12" fmla="*/ 10832053 w 10901897"/>
              <a:gd name="connsiteY12" fmla="*/ 3412410 h 3784822"/>
              <a:gd name="connsiteX13" fmla="*/ 10831546 w 10901897"/>
              <a:gd name="connsiteY13" fmla="*/ 3413616 h 3784822"/>
              <a:gd name="connsiteX14" fmla="*/ 10791337 w 10901897"/>
              <a:gd name="connsiteY14" fmla="*/ 3442239 h 3784822"/>
              <a:gd name="connsiteX15" fmla="*/ 10711793 w 10901897"/>
              <a:gd name="connsiteY15" fmla="*/ 3416609 h 3784822"/>
              <a:gd name="connsiteX16" fmla="*/ 9935449 w 10901897"/>
              <a:gd name="connsiteY16" fmla="*/ 3443720 h 3784822"/>
              <a:gd name="connsiteX17" fmla="*/ 9922087 w 10901897"/>
              <a:gd name="connsiteY17" fmla="*/ 3448375 h 3784822"/>
              <a:gd name="connsiteX18" fmla="*/ 9889965 w 10901897"/>
              <a:gd name="connsiteY18" fmla="*/ 3453703 h 3784822"/>
              <a:gd name="connsiteX19" fmla="*/ 9757415 w 10901897"/>
              <a:gd name="connsiteY19" fmla="*/ 3459301 h 3784822"/>
              <a:gd name="connsiteX20" fmla="*/ 9679337 w 10901897"/>
              <a:gd name="connsiteY20" fmla="*/ 3466695 h 3784822"/>
              <a:gd name="connsiteX21" fmla="*/ 9651603 w 10901897"/>
              <a:gd name="connsiteY21" fmla="*/ 3475859 h 3784822"/>
              <a:gd name="connsiteX22" fmla="*/ 9611575 w 10901897"/>
              <a:gd name="connsiteY22" fmla="*/ 3484382 h 3784822"/>
              <a:gd name="connsiteX23" fmla="*/ 9542424 w 10901897"/>
              <a:gd name="connsiteY23" fmla="*/ 3504346 h 3784822"/>
              <a:gd name="connsiteX24" fmla="*/ 9475463 w 10901897"/>
              <a:gd name="connsiteY24" fmla="*/ 3514251 h 3784822"/>
              <a:gd name="connsiteX25" fmla="*/ 9430317 w 10901897"/>
              <a:gd name="connsiteY25" fmla="*/ 3517293 h 3784822"/>
              <a:gd name="connsiteX26" fmla="*/ 9423751 w 10901897"/>
              <a:gd name="connsiteY26" fmla="*/ 3517233 h 3784822"/>
              <a:gd name="connsiteX27" fmla="*/ 9369168 w 10901897"/>
              <a:gd name="connsiteY27" fmla="*/ 3508781 h 3784822"/>
              <a:gd name="connsiteX28" fmla="*/ 9364297 w 10901897"/>
              <a:gd name="connsiteY28" fmla="*/ 3514167 h 3784822"/>
              <a:gd name="connsiteX29" fmla="*/ 9347493 w 10901897"/>
              <a:gd name="connsiteY29" fmla="*/ 3520072 h 3784822"/>
              <a:gd name="connsiteX30" fmla="*/ 9332718 w 10901897"/>
              <a:gd name="connsiteY30" fmla="*/ 3514362 h 3784822"/>
              <a:gd name="connsiteX31" fmla="*/ 9264167 w 10901897"/>
              <a:gd name="connsiteY31" fmla="*/ 3505658 h 3784822"/>
              <a:gd name="connsiteX32" fmla="*/ 9164094 w 10901897"/>
              <a:gd name="connsiteY32" fmla="*/ 3498928 h 3784822"/>
              <a:gd name="connsiteX33" fmla="*/ 9148800 w 10901897"/>
              <a:gd name="connsiteY33" fmla="*/ 3493060 h 3784822"/>
              <a:gd name="connsiteX34" fmla="*/ 9050458 w 10901897"/>
              <a:gd name="connsiteY34" fmla="*/ 3480848 h 3784822"/>
              <a:gd name="connsiteX35" fmla="*/ 8999058 w 10901897"/>
              <a:gd name="connsiteY35" fmla="*/ 3480225 h 3784822"/>
              <a:gd name="connsiteX36" fmla="*/ 8993554 w 10901897"/>
              <a:gd name="connsiteY36" fmla="*/ 3486268 h 3784822"/>
              <a:gd name="connsiteX37" fmla="*/ 8978351 w 10901897"/>
              <a:gd name="connsiteY37" fmla="*/ 3485255 h 3784822"/>
              <a:gd name="connsiteX38" fmla="*/ 8974307 w 10901897"/>
              <a:gd name="connsiteY38" fmla="*/ 3486266 h 3784822"/>
              <a:gd name="connsiteX39" fmla="*/ 8951126 w 10901897"/>
              <a:gd name="connsiteY39" fmla="*/ 3490785 h 3784822"/>
              <a:gd name="connsiteX40" fmla="*/ 8946415 w 10901897"/>
              <a:gd name="connsiteY40" fmla="*/ 3479836 h 3784822"/>
              <a:gd name="connsiteX41" fmla="*/ 8939487 w 10901897"/>
              <a:gd name="connsiteY41" fmla="*/ 3478500 h 3784822"/>
              <a:gd name="connsiteX42" fmla="*/ 8687743 w 10901897"/>
              <a:gd name="connsiteY42" fmla="*/ 3487291 h 3784822"/>
              <a:gd name="connsiteX43" fmla="*/ 8666518 w 10901897"/>
              <a:gd name="connsiteY43" fmla="*/ 3498231 h 3784822"/>
              <a:gd name="connsiteX44" fmla="*/ 8599556 w 10901897"/>
              <a:gd name="connsiteY44" fmla="*/ 3508137 h 3784822"/>
              <a:gd name="connsiteX45" fmla="*/ 8554411 w 10901897"/>
              <a:gd name="connsiteY45" fmla="*/ 3511179 h 3784822"/>
              <a:gd name="connsiteX46" fmla="*/ 8547844 w 10901897"/>
              <a:gd name="connsiteY46" fmla="*/ 3511118 h 3784822"/>
              <a:gd name="connsiteX47" fmla="*/ 8493261 w 10901897"/>
              <a:gd name="connsiteY47" fmla="*/ 3502666 h 3784822"/>
              <a:gd name="connsiteX48" fmla="*/ 8488390 w 10901897"/>
              <a:gd name="connsiteY48" fmla="*/ 3508053 h 3784822"/>
              <a:gd name="connsiteX49" fmla="*/ 8471586 w 10901897"/>
              <a:gd name="connsiteY49" fmla="*/ 3513957 h 3784822"/>
              <a:gd name="connsiteX50" fmla="*/ 8456812 w 10901897"/>
              <a:gd name="connsiteY50" fmla="*/ 3508248 h 3784822"/>
              <a:gd name="connsiteX51" fmla="*/ 8388259 w 10901897"/>
              <a:gd name="connsiteY51" fmla="*/ 3499544 h 3784822"/>
              <a:gd name="connsiteX52" fmla="*/ 8370697 w 10901897"/>
              <a:gd name="connsiteY52" fmla="*/ 3498362 h 3784822"/>
              <a:gd name="connsiteX53" fmla="*/ 7639559 w 10901897"/>
              <a:gd name="connsiteY53" fmla="*/ 3523894 h 3784822"/>
              <a:gd name="connsiteX54" fmla="*/ 7007522 w 10901897"/>
              <a:gd name="connsiteY54" fmla="*/ 3545965 h 3784822"/>
              <a:gd name="connsiteX55" fmla="*/ 6591224 w 10901897"/>
              <a:gd name="connsiteY55" fmla="*/ 3560503 h 3784822"/>
              <a:gd name="connsiteX56" fmla="*/ 6557964 w 10901897"/>
              <a:gd name="connsiteY56" fmla="*/ 3561844 h 3784822"/>
              <a:gd name="connsiteX57" fmla="*/ 6355814 w 10901897"/>
              <a:gd name="connsiteY57" fmla="*/ 3568989 h 3784822"/>
              <a:gd name="connsiteX58" fmla="*/ 6354404 w 10901897"/>
              <a:gd name="connsiteY58" fmla="*/ 3568773 h 3784822"/>
              <a:gd name="connsiteX59" fmla="*/ 4018045 w 10901897"/>
              <a:gd name="connsiteY59" fmla="*/ 3650360 h 3784822"/>
              <a:gd name="connsiteX60" fmla="*/ 168026 w 10901897"/>
              <a:gd name="connsiteY60" fmla="*/ 3784806 h 3784822"/>
              <a:gd name="connsiteX61" fmla="*/ 130799 w 10901897"/>
              <a:gd name="connsiteY61" fmla="*/ 3745583 h 3784822"/>
              <a:gd name="connsiteX62" fmla="*/ 27661 w 10901897"/>
              <a:gd name="connsiteY62" fmla="*/ 792099 h 3784822"/>
              <a:gd name="connsiteX63" fmla="*/ 15046 w 10901897"/>
              <a:gd name="connsiteY63" fmla="*/ 430868 h 3784822"/>
              <a:gd name="connsiteX64" fmla="*/ 0 w 10901897"/>
              <a:gd name="connsiteY64" fmla="*/ 0 h 378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901897" h="3784822">
                <a:moveTo>
                  <a:pt x="0" y="0"/>
                </a:moveTo>
                <a:lnTo>
                  <a:pt x="10786370" y="54839"/>
                </a:lnTo>
                <a:lnTo>
                  <a:pt x="10798579" y="404459"/>
                </a:lnTo>
                <a:lnTo>
                  <a:pt x="10901717" y="3357944"/>
                </a:lnTo>
                <a:cubicBezTo>
                  <a:pt x="10901716" y="3357946"/>
                  <a:pt x="10901715" y="3357947"/>
                  <a:pt x="10901714" y="3357949"/>
                </a:cubicBezTo>
                <a:lnTo>
                  <a:pt x="10901897" y="3363104"/>
                </a:lnTo>
                <a:lnTo>
                  <a:pt x="10893816" y="3377100"/>
                </a:lnTo>
                <a:lnTo>
                  <a:pt x="10887323" y="3392838"/>
                </a:lnTo>
                <a:lnTo>
                  <a:pt x="10881845" y="3397828"/>
                </a:lnTo>
                <a:lnTo>
                  <a:pt x="10876220" y="3407568"/>
                </a:lnTo>
                <a:lnTo>
                  <a:pt x="10867702" y="3407860"/>
                </a:lnTo>
                <a:lnTo>
                  <a:pt x="10857541" y="3411520"/>
                </a:lnTo>
                <a:lnTo>
                  <a:pt x="10832053" y="3412410"/>
                </a:lnTo>
                <a:lnTo>
                  <a:pt x="10831546" y="3413616"/>
                </a:lnTo>
                <a:cubicBezTo>
                  <a:pt x="10830474" y="3428173"/>
                  <a:pt x="10849082" y="3440222"/>
                  <a:pt x="10791337" y="3442239"/>
                </a:cubicBezTo>
                <a:lnTo>
                  <a:pt x="10711793" y="3416609"/>
                </a:lnTo>
                <a:lnTo>
                  <a:pt x="9935449" y="3443720"/>
                </a:lnTo>
                <a:lnTo>
                  <a:pt x="9922087" y="3448375"/>
                </a:lnTo>
                <a:cubicBezTo>
                  <a:pt x="9914905" y="3450370"/>
                  <a:pt x="9905005" y="3452335"/>
                  <a:pt x="9889965" y="3453703"/>
                </a:cubicBezTo>
                <a:cubicBezTo>
                  <a:pt x="9852034" y="3441054"/>
                  <a:pt x="9804605" y="3476443"/>
                  <a:pt x="9757415" y="3459301"/>
                </a:cubicBezTo>
                <a:cubicBezTo>
                  <a:pt x="9740263" y="3455349"/>
                  <a:pt x="9688392" y="3457516"/>
                  <a:pt x="9679337" y="3466695"/>
                </a:cubicBezTo>
                <a:cubicBezTo>
                  <a:pt x="9668677" y="3468953"/>
                  <a:pt x="9655780" y="3466201"/>
                  <a:pt x="9651603" y="3475859"/>
                </a:cubicBezTo>
                <a:cubicBezTo>
                  <a:pt x="9644330" y="3487550"/>
                  <a:pt x="9605022" y="3471055"/>
                  <a:pt x="9611575" y="3484382"/>
                </a:cubicBezTo>
                <a:cubicBezTo>
                  <a:pt x="9583699" y="3473111"/>
                  <a:pt x="9564458" y="3497726"/>
                  <a:pt x="9542424" y="3504346"/>
                </a:cubicBezTo>
                <a:lnTo>
                  <a:pt x="9475463" y="3514251"/>
                </a:lnTo>
                <a:lnTo>
                  <a:pt x="9430317" y="3517293"/>
                </a:lnTo>
                <a:lnTo>
                  <a:pt x="9423751" y="3517233"/>
                </a:lnTo>
                <a:lnTo>
                  <a:pt x="9369168" y="3508781"/>
                </a:lnTo>
                <a:cubicBezTo>
                  <a:pt x="9367971" y="3510714"/>
                  <a:pt x="9366331" y="3512530"/>
                  <a:pt x="9364297" y="3514167"/>
                </a:cubicBezTo>
                <a:lnTo>
                  <a:pt x="9347493" y="3520072"/>
                </a:lnTo>
                <a:lnTo>
                  <a:pt x="9332718" y="3514362"/>
                </a:lnTo>
                <a:lnTo>
                  <a:pt x="9264167" y="3505658"/>
                </a:lnTo>
                <a:lnTo>
                  <a:pt x="9164094" y="3498928"/>
                </a:lnTo>
                <a:lnTo>
                  <a:pt x="9148800" y="3493060"/>
                </a:lnTo>
                <a:cubicBezTo>
                  <a:pt x="9114162" y="3487240"/>
                  <a:pt x="9072940" y="3495967"/>
                  <a:pt x="9050458" y="3480848"/>
                </a:cubicBezTo>
                <a:lnTo>
                  <a:pt x="8999058" y="3480225"/>
                </a:lnTo>
                <a:lnTo>
                  <a:pt x="8993554" y="3486268"/>
                </a:lnTo>
                <a:lnTo>
                  <a:pt x="8978351" y="3485255"/>
                </a:lnTo>
                <a:lnTo>
                  <a:pt x="8974307" y="3486266"/>
                </a:lnTo>
                <a:cubicBezTo>
                  <a:pt x="8966590" y="3488228"/>
                  <a:pt x="8958927" y="3489959"/>
                  <a:pt x="8951126" y="3490785"/>
                </a:cubicBezTo>
                <a:cubicBezTo>
                  <a:pt x="8951758" y="3485238"/>
                  <a:pt x="8949842" y="3481846"/>
                  <a:pt x="8946415" y="3479836"/>
                </a:cubicBezTo>
                <a:lnTo>
                  <a:pt x="8939487" y="3478500"/>
                </a:lnTo>
                <a:lnTo>
                  <a:pt x="8687743" y="3487291"/>
                </a:lnTo>
                <a:lnTo>
                  <a:pt x="8666518" y="3498231"/>
                </a:lnTo>
                <a:lnTo>
                  <a:pt x="8599556" y="3508137"/>
                </a:lnTo>
                <a:lnTo>
                  <a:pt x="8554411" y="3511179"/>
                </a:lnTo>
                <a:lnTo>
                  <a:pt x="8547844" y="3511118"/>
                </a:lnTo>
                <a:lnTo>
                  <a:pt x="8493261" y="3502666"/>
                </a:lnTo>
                <a:cubicBezTo>
                  <a:pt x="8492064" y="3504598"/>
                  <a:pt x="8490425" y="3506416"/>
                  <a:pt x="8488390" y="3508053"/>
                </a:cubicBezTo>
                <a:lnTo>
                  <a:pt x="8471586" y="3513957"/>
                </a:lnTo>
                <a:lnTo>
                  <a:pt x="8456812" y="3508248"/>
                </a:lnTo>
                <a:lnTo>
                  <a:pt x="8388259" y="3499544"/>
                </a:lnTo>
                <a:lnTo>
                  <a:pt x="8370697" y="3498362"/>
                </a:lnTo>
                <a:lnTo>
                  <a:pt x="7639559" y="3523894"/>
                </a:lnTo>
                <a:lnTo>
                  <a:pt x="7007522" y="3545965"/>
                </a:lnTo>
                <a:lnTo>
                  <a:pt x="6591224" y="3560503"/>
                </a:lnTo>
                <a:lnTo>
                  <a:pt x="6557964" y="3561844"/>
                </a:lnTo>
                <a:cubicBezTo>
                  <a:pt x="6565626" y="3569808"/>
                  <a:pt x="6411601" y="3573816"/>
                  <a:pt x="6355814" y="3568989"/>
                </a:cubicBezTo>
                <a:lnTo>
                  <a:pt x="6354404" y="3568773"/>
                </a:lnTo>
                <a:lnTo>
                  <a:pt x="4018045" y="3650360"/>
                </a:lnTo>
                <a:lnTo>
                  <a:pt x="168026" y="3784806"/>
                </a:lnTo>
                <a:cubicBezTo>
                  <a:pt x="148265" y="3785434"/>
                  <a:pt x="131630" y="3767909"/>
                  <a:pt x="130799" y="3745583"/>
                </a:cubicBezTo>
                <a:lnTo>
                  <a:pt x="27661" y="792099"/>
                </a:lnTo>
                <a:lnTo>
                  <a:pt x="15046" y="4308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50000"/>
                </a:srgbClr>
              </a:gs>
              <a:gs pos="44000">
                <a:srgbClr val="000000">
                  <a:alpha val="0"/>
                </a:srgbClr>
              </a:gs>
              <a:gs pos="20000">
                <a:srgbClr val="000000">
                  <a:alpha val="37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0F2FB-9FF6-425C-3CB6-65C354FD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773" y="1847662"/>
            <a:ext cx="5410200" cy="3184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i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grpSp>
        <p:nvGrpSpPr>
          <p:cNvPr id="72" name="Group 59">
            <a:extLst>
              <a:ext uri="{FF2B5EF4-FFF2-40B4-BE49-F238E27FC236}">
                <a16:creationId xmlns:a16="http://schemas.microsoft.com/office/drawing/2014/main" id="{1F91EA59-6DC9-4DBE-A695-5C34F3589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9151E3D-CEBB-4AB7-BD15-2F43F5561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D37F7F1-C11D-4C2D-8852-2F971134B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D65196-FEF1-4579-A9A6-33918DD8A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Oval 61">
              <a:extLst>
                <a:ext uri="{FF2B5EF4-FFF2-40B4-BE49-F238E27FC236}">
                  <a16:creationId xmlns:a16="http://schemas.microsoft.com/office/drawing/2014/main" id="{1B543613-5075-431D-A2F8-1E9DB45FB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05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A852-B007-50D8-6B43-2CD13294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6FA77-9B6B-599E-BE4B-BFB71AB8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62435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98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Consolas</vt:lpstr>
      <vt:lpstr>Franklin Gothic Heavy</vt:lpstr>
      <vt:lpstr>Futura Medium</vt:lpstr>
      <vt:lpstr>StreetscapeVTI</vt:lpstr>
      <vt:lpstr>Fandoms in MHA</vt:lpstr>
      <vt:lpstr>Background and Motivation</vt:lpstr>
      <vt:lpstr>Intro</vt:lpstr>
      <vt:lpstr>Background and Motivation</vt:lpstr>
      <vt:lpstr>The Primary Questions</vt:lpstr>
      <vt:lpstr>Want to Learn</vt:lpstr>
      <vt:lpstr>Benefits</vt:lpstr>
      <vt:lpstr>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Fandoms in MHA</dc:title>
  <dc:creator>JACKLYNN LIDA IRWIN</dc:creator>
  <cp:lastModifiedBy>JACKLYNN LIDA IRWIN</cp:lastModifiedBy>
  <cp:revision>1</cp:revision>
  <dcterms:created xsi:type="dcterms:W3CDTF">2023-04-19T22:57:12Z</dcterms:created>
  <dcterms:modified xsi:type="dcterms:W3CDTF">2023-04-20T20:00:06Z</dcterms:modified>
</cp:coreProperties>
</file>